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76" r:id="rId17"/>
    <p:sldId id="277" r:id="rId18"/>
    <p:sldId id="278" r:id="rId19"/>
    <p:sldId id="280" r:id="rId20"/>
    <p:sldId id="281" r:id="rId21"/>
    <p:sldId id="279" r:id="rId22"/>
    <p:sldId id="283" r:id="rId23"/>
    <p:sldId id="282" r:id="rId24"/>
    <p:sldId id="284" r:id="rId25"/>
    <p:sldId id="285" r:id="rId26"/>
    <p:sldId id="286" r:id="rId27"/>
    <p:sldId id="287" r:id="rId28"/>
    <p:sldId id="288" r:id="rId29"/>
    <p:sldId id="289" r:id="rId30"/>
    <p:sldId id="290" r:id="rId31"/>
    <p:sldId id="291"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30" r:id="rId45"/>
    <p:sldId id="307" r:id="rId46"/>
    <p:sldId id="261" r:id="rId47"/>
    <p:sldId id="269" r:id="rId48"/>
    <p:sldId id="273" r:id="rId49"/>
    <p:sldId id="272" r:id="rId50"/>
    <p:sldId id="271" r:id="rId51"/>
    <p:sldId id="270" r:id="rId52"/>
    <p:sldId id="274" r:id="rId53"/>
    <p:sldId id="275" r:id="rId54"/>
    <p:sldId id="311" r:id="rId55"/>
    <p:sldId id="312" r:id="rId56"/>
    <p:sldId id="313" r:id="rId57"/>
    <p:sldId id="314" r:id="rId58"/>
    <p:sldId id="315" r:id="rId59"/>
    <p:sldId id="316" r:id="rId60"/>
    <p:sldId id="317" r:id="rId61"/>
    <p:sldId id="318" r:id="rId62"/>
    <p:sldId id="319" r:id="rId63"/>
    <p:sldId id="324" r:id="rId64"/>
    <p:sldId id="320" r:id="rId65"/>
    <p:sldId id="321" r:id="rId66"/>
    <p:sldId id="323" r:id="rId67"/>
    <p:sldId id="322" r:id="rId68"/>
    <p:sldId id="325" r:id="rId69"/>
    <p:sldId id="326" r:id="rId70"/>
    <p:sldId id="327" r:id="rId71"/>
    <p:sldId id="328" r:id="rId72"/>
    <p:sldId id="329" r:id="rId73"/>
    <p:sldId id="331" r:id="rId74"/>
    <p:sldId id="332" r:id="rId75"/>
    <p:sldId id="333" r:id="rId76"/>
    <p:sldId id="334" r:id="rId77"/>
    <p:sldId id="335" r:id="rId78"/>
    <p:sldId id="336" r:id="rId79"/>
    <p:sldId id="337" r:id="rId80"/>
    <p:sldId id="338" r:id="rId81"/>
    <p:sldId id="309" r:id="rId82"/>
    <p:sldId id="339" r:id="rId83"/>
    <p:sldId id="340" r:id="rId84"/>
    <p:sldId id="341" r:id="rId85"/>
    <p:sldId id="342" r:id="rId86"/>
    <p:sldId id="343" r:id="rId87"/>
    <p:sldId id="344" r:id="rId8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D79800-8CC1-4960-BA7E-37E9835A7B0E}" v="860" dt="2023-04-19T11:23:55.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09" autoAdjust="0"/>
  </p:normalViewPr>
  <p:slideViewPr>
    <p:cSldViewPr snapToGrid="0">
      <p:cViewPr varScale="1">
        <p:scale>
          <a:sx n="56" d="100"/>
          <a:sy n="56" d="100"/>
        </p:scale>
        <p:origin x="10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782BA-6539-413A-A58A-0433D0E5AB69}" type="datetimeFigureOut">
              <a:rPr lang="nl-NL" smtClean="0"/>
              <a:t>21-6-2023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2E9FD-6A27-4129-8A1F-C3B9F82C1AE9}" type="slidenum">
              <a:rPr lang="nl-NL" smtClean="0"/>
              <a:t>‹nr.›</a:t>
            </a:fld>
            <a:endParaRPr lang="nl-NL"/>
          </a:p>
        </p:txBody>
      </p:sp>
    </p:spTree>
    <p:extLst>
      <p:ext uri="{BB962C8B-B14F-4D97-AF65-F5344CB8AC3E}">
        <p14:creationId xmlns:p14="http://schemas.microsoft.com/office/powerpoint/2010/main" val="354965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6</a:t>
            </a:fld>
            <a:endParaRPr lang="nl-NL"/>
          </a:p>
        </p:txBody>
      </p:sp>
    </p:spTree>
    <p:extLst>
      <p:ext uri="{BB962C8B-B14F-4D97-AF65-F5344CB8AC3E}">
        <p14:creationId xmlns:p14="http://schemas.microsoft.com/office/powerpoint/2010/main" val="362116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echte game zouden ze nu een echte mail kunnen schrijven. In dit </a:t>
            </a:r>
            <a:r>
              <a:rPr lang="nl-NL" dirty="0" err="1"/>
              <a:t>protoype</a:t>
            </a:r>
            <a:r>
              <a:rPr lang="nl-NL" dirty="0"/>
              <a:t> is die optie er helaas niet.</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35</a:t>
            </a:fld>
            <a:endParaRPr lang="nl-NL"/>
          </a:p>
        </p:txBody>
      </p:sp>
    </p:spTree>
    <p:extLst>
      <p:ext uri="{BB962C8B-B14F-4D97-AF65-F5344CB8AC3E}">
        <p14:creationId xmlns:p14="http://schemas.microsoft.com/office/powerpoint/2010/main" val="291917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Samsung S21 FE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De rest van de invulling van de zinnen mag de student in dit geval zelf bepalen. </a:t>
            </a:r>
          </a:p>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38</a:t>
            </a:fld>
            <a:endParaRPr lang="nl-NL"/>
          </a:p>
        </p:txBody>
      </p:sp>
    </p:spTree>
    <p:extLst>
      <p:ext uri="{BB962C8B-B14F-4D97-AF65-F5344CB8AC3E}">
        <p14:creationId xmlns:p14="http://schemas.microsoft.com/office/powerpoint/2010/main" val="162868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What’s</a:t>
            </a:r>
            <a:r>
              <a:rPr lang="nl-NL" dirty="0"/>
              <a:t> </a:t>
            </a:r>
            <a:r>
              <a:rPr lang="nl-NL" dirty="0" err="1"/>
              <a:t>the</a:t>
            </a:r>
            <a:r>
              <a:rPr lang="nl-NL" dirty="0"/>
              <a:t> first </a:t>
            </a:r>
            <a:r>
              <a:rPr lang="nl-NL" dirty="0" err="1"/>
              <a:t>thing</a:t>
            </a:r>
            <a:r>
              <a:rPr lang="nl-NL" dirty="0"/>
              <a:t> </a:t>
            </a:r>
            <a:r>
              <a:rPr lang="nl-NL" dirty="0" err="1"/>
              <a:t>you</a:t>
            </a:r>
            <a:r>
              <a:rPr lang="nl-NL" dirty="0"/>
              <a:t> </a:t>
            </a:r>
            <a:r>
              <a:rPr lang="nl-NL" dirty="0" err="1"/>
              <a:t>should</a:t>
            </a:r>
            <a:r>
              <a:rPr lang="nl-NL" dirty="0"/>
              <a:t> do?</a:t>
            </a:r>
          </a:p>
          <a:p>
            <a:endParaRPr lang="nl-NL" dirty="0"/>
          </a:p>
          <a:p>
            <a:r>
              <a:rPr lang="nl-NL" dirty="0" err="1"/>
              <a:t>Stay</a:t>
            </a:r>
            <a:r>
              <a:rPr lang="nl-NL" dirty="0"/>
              <a:t> </a:t>
            </a:r>
            <a:r>
              <a:rPr lang="nl-NL" dirty="0" err="1"/>
              <a:t>calm</a:t>
            </a:r>
            <a:endParaRPr lang="nl-NL" dirty="0"/>
          </a:p>
          <a:p>
            <a:endParaRPr lang="nl-NL" dirty="0"/>
          </a:p>
          <a:p>
            <a:r>
              <a:rPr lang="nl-NL" dirty="0" err="1"/>
              <a:t>What</a:t>
            </a:r>
            <a:r>
              <a:rPr lang="nl-NL" dirty="0"/>
              <a:t> do most (</a:t>
            </a:r>
            <a:r>
              <a:rPr lang="nl-NL" dirty="0" err="1"/>
              <a:t>angry</a:t>
            </a:r>
            <a:r>
              <a:rPr lang="nl-NL" dirty="0"/>
              <a:t>) </a:t>
            </a:r>
            <a:r>
              <a:rPr lang="nl-NL" dirty="0" err="1"/>
              <a:t>customers</a:t>
            </a:r>
            <a:r>
              <a:rPr lang="nl-NL" dirty="0"/>
              <a:t> want?</a:t>
            </a:r>
          </a:p>
          <a:p>
            <a:endParaRPr lang="nl-NL" dirty="0"/>
          </a:p>
          <a:p>
            <a:r>
              <a:rPr lang="nl-NL" dirty="0"/>
              <a:t>For </a:t>
            </a:r>
            <a:r>
              <a:rPr lang="nl-NL" dirty="0" err="1"/>
              <a:t>their</a:t>
            </a:r>
            <a:r>
              <a:rPr lang="nl-NL" dirty="0"/>
              <a:t> </a:t>
            </a:r>
            <a:r>
              <a:rPr lang="nl-NL" dirty="0" err="1"/>
              <a:t>problems</a:t>
            </a:r>
            <a:r>
              <a:rPr lang="nl-NL" dirty="0"/>
              <a:t> </a:t>
            </a:r>
            <a:r>
              <a:rPr lang="nl-NL" dirty="0" err="1"/>
              <a:t>to</a:t>
            </a:r>
            <a:r>
              <a:rPr lang="nl-NL" dirty="0"/>
              <a:t> </a:t>
            </a:r>
            <a:r>
              <a:rPr lang="nl-NL" dirty="0" err="1"/>
              <a:t>be</a:t>
            </a:r>
            <a:r>
              <a:rPr lang="nl-NL" dirty="0"/>
              <a:t> </a:t>
            </a:r>
            <a:r>
              <a:rPr lang="nl-NL" dirty="0" err="1"/>
              <a:t>acknowledged</a:t>
            </a:r>
            <a:r>
              <a:rPr lang="nl-NL" dirty="0"/>
              <a:t> </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44</a:t>
            </a:fld>
            <a:endParaRPr lang="nl-NL"/>
          </a:p>
        </p:txBody>
      </p:sp>
    </p:spTree>
    <p:extLst>
      <p:ext uri="{BB962C8B-B14F-4D97-AF65-F5344CB8AC3E}">
        <p14:creationId xmlns:p14="http://schemas.microsoft.com/office/powerpoint/2010/main" val="125312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B</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45</a:t>
            </a:fld>
            <a:endParaRPr lang="nl-NL"/>
          </a:p>
        </p:txBody>
      </p:sp>
    </p:spTree>
    <p:extLst>
      <p:ext uri="{BB962C8B-B14F-4D97-AF65-F5344CB8AC3E}">
        <p14:creationId xmlns:p14="http://schemas.microsoft.com/office/powerpoint/2010/main" val="199498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C</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48</a:t>
            </a:fld>
            <a:endParaRPr lang="nl-NL"/>
          </a:p>
        </p:txBody>
      </p:sp>
    </p:spTree>
    <p:extLst>
      <p:ext uri="{BB962C8B-B14F-4D97-AF65-F5344CB8AC3E}">
        <p14:creationId xmlns:p14="http://schemas.microsoft.com/office/powerpoint/2010/main" val="266190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53</a:t>
            </a:fld>
            <a:endParaRPr lang="nl-NL"/>
          </a:p>
        </p:txBody>
      </p:sp>
    </p:spTree>
    <p:extLst>
      <p:ext uri="{BB962C8B-B14F-4D97-AF65-F5344CB8AC3E}">
        <p14:creationId xmlns:p14="http://schemas.microsoft.com/office/powerpoint/2010/main" val="23305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I’m </a:t>
            </a:r>
            <a:r>
              <a:rPr lang="nl-NL" dirty="0" err="1"/>
              <a:t>not</a:t>
            </a:r>
            <a:r>
              <a:rPr lang="nl-NL" dirty="0"/>
              <a:t> </a:t>
            </a:r>
            <a:r>
              <a:rPr lang="nl-NL" dirty="0" err="1"/>
              <a:t>sure</a:t>
            </a:r>
            <a:r>
              <a:rPr lang="nl-NL" dirty="0"/>
              <a:t> I can, but I </a:t>
            </a:r>
            <a:r>
              <a:rPr lang="nl-NL" dirty="0" err="1"/>
              <a:t>will</a:t>
            </a:r>
            <a:r>
              <a:rPr lang="nl-NL" dirty="0"/>
              <a:t> </a:t>
            </a:r>
            <a:r>
              <a:rPr lang="nl-NL" dirty="0" err="1"/>
              <a:t>try</a:t>
            </a:r>
            <a:r>
              <a:rPr lang="nl-NL" dirty="0"/>
              <a:t>.</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56</a:t>
            </a:fld>
            <a:endParaRPr lang="nl-NL"/>
          </a:p>
        </p:txBody>
      </p:sp>
    </p:spTree>
    <p:extLst>
      <p:ext uri="{BB962C8B-B14F-4D97-AF65-F5344CB8AC3E}">
        <p14:creationId xmlns:p14="http://schemas.microsoft.com/office/powerpoint/2010/main" val="426151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How can I help you?</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59</a:t>
            </a:fld>
            <a:endParaRPr lang="nl-NL"/>
          </a:p>
        </p:txBody>
      </p:sp>
    </p:spTree>
    <p:extLst>
      <p:ext uri="{BB962C8B-B14F-4D97-AF65-F5344CB8AC3E}">
        <p14:creationId xmlns:p14="http://schemas.microsoft.com/office/powerpoint/2010/main" val="159023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I can clean out the access point for you and </a:t>
            </a:r>
            <a:r>
              <a:rPr lang="nl-NL" dirty="0" err="1"/>
              <a:t>see</a:t>
            </a:r>
            <a:r>
              <a:rPr lang="nl-NL" dirty="0"/>
              <a:t> </a:t>
            </a:r>
            <a:r>
              <a:rPr lang="nl-NL" dirty="0" err="1"/>
              <a:t>if</a:t>
            </a:r>
            <a:r>
              <a:rPr lang="nl-NL" dirty="0"/>
              <a:t> </a:t>
            </a:r>
            <a:r>
              <a:rPr lang="nl-NL" dirty="0" err="1"/>
              <a:t>it</a:t>
            </a:r>
            <a:r>
              <a:rPr lang="nl-NL" dirty="0"/>
              <a:t> </a:t>
            </a:r>
            <a:r>
              <a:rPr lang="nl-NL" dirty="0" err="1"/>
              <a:t>works</a:t>
            </a:r>
            <a:r>
              <a:rPr lang="nl-NL" dirty="0"/>
              <a:t>.</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61</a:t>
            </a:fld>
            <a:endParaRPr lang="nl-NL"/>
          </a:p>
        </p:txBody>
      </p:sp>
    </p:spTree>
    <p:extLst>
      <p:ext uri="{BB962C8B-B14F-4D97-AF65-F5344CB8AC3E}">
        <p14:creationId xmlns:p14="http://schemas.microsoft.com/office/powerpoint/2010/main" val="136052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How can I help you?</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67</a:t>
            </a:fld>
            <a:endParaRPr lang="nl-NL"/>
          </a:p>
        </p:txBody>
      </p:sp>
    </p:spTree>
    <p:extLst>
      <p:ext uri="{BB962C8B-B14F-4D97-AF65-F5344CB8AC3E}">
        <p14:creationId xmlns:p14="http://schemas.microsoft.com/office/powerpoint/2010/main" val="382076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C</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7</a:t>
            </a:fld>
            <a:endParaRPr lang="nl-NL"/>
          </a:p>
        </p:txBody>
      </p:sp>
    </p:spTree>
    <p:extLst>
      <p:ext uri="{BB962C8B-B14F-4D97-AF65-F5344CB8AC3E}">
        <p14:creationId xmlns:p14="http://schemas.microsoft.com/office/powerpoint/2010/main" val="312390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You can change </a:t>
            </a:r>
            <a:r>
              <a:rPr lang="nl-NL" dirty="0" err="1"/>
              <a:t>that</a:t>
            </a:r>
            <a:r>
              <a:rPr lang="nl-NL" dirty="0"/>
              <a:t> in your </a:t>
            </a:r>
            <a:r>
              <a:rPr lang="nl-NL" dirty="0" err="1"/>
              <a:t>settings</a:t>
            </a:r>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69</a:t>
            </a:fld>
            <a:endParaRPr lang="nl-NL"/>
          </a:p>
        </p:txBody>
      </p:sp>
    </p:spTree>
    <p:extLst>
      <p:ext uri="{BB962C8B-B14F-4D97-AF65-F5344CB8AC3E}">
        <p14:creationId xmlns:p14="http://schemas.microsoft.com/office/powerpoint/2010/main" val="1348872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Check the system.</a:t>
            </a:r>
          </a:p>
          <a:p>
            <a:r>
              <a:rPr lang="nl-NL" dirty="0"/>
              <a:t>De rest van de invulling van de zinnen mag de student in dit geval zelf bepalen. </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73</a:t>
            </a:fld>
            <a:endParaRPr lang="nl-NL"/>
          </a:p>
        </p:txBody>
      </p:sp>
    </p:spTree>
    <p:extLst>
      <p:ext uri="{BB962C8B-B14F-4D97-AF65-F5344CB8AC3E}">
        <p14:creationId xmlns:p14="http://schemas.microsoft.com/office/powerpoint/2010/main" val="3319671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invulling van de zinnen mag de student in dit geval zelf bepalen. </a:t>
            </a:r>
          </a:p>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81</a:t>
            </a:fld>
            <a:endParaRPr lang="nl-NL"/>
          </a:p>
        </p:txBody>
      </p:sp>
    </p:spTree>
    <p:extLst>
      <p:ext uri="{BB962C8B-B14F-4D97-AF65-F5344CB8AC3E}">
        <p14:creationId xmlns:p14="http://schemas.microsoft.com/office/powerpoint/2010/main" val="171750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invulling van de zinnen mag de student in dit geval zelf bepalen. </a:t>
            </a:r>
          </a:p>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82</a:t>
            </a:fld>
            <a:endParaRPr lang="nl-NL"/>
          </a:p>
        </p:txBody>
      </p:sp>
    </p:spTree>
    <p:extLst>
      <p:ext uri="{BB962C8B-B14F-4D97-AF65-F5344CB8AC3E}">
        <p14:creationId xmlns:p14="http://schemas.microsoft.com/office/powerpoint/2010/main" val="3646625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invulling van de zinnen mag de student in dit geval zelf bepalen. </a:t>
            </a:r>
          </a:p>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83</a:t>
            </a:fld>
            <a:endParaRPr lang="nl-NL"/>
          </a:p>
        </p:txBody>
      </p:sp>
    </p:spTree>
    <p:extLst>
      <p:ext uri="{BB962C8B-B14F-4D97-AF65-F5344CB8AC3E}">
        <p14:creationId xmlns:p14="http://schemas.microsoft.com/office/powerpoint/2010/main" val="74548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B</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10</a:t>
            </a:fld>
            <a:endParaRPr lang="nl-NL"/>
          </a:p>
        </p:txBody>
      </p:sp>
    </p:spTree>
    <p:extLst>
      <p:ext uri="{BB962C8B-B14F-4D97-AF65-F5344CB8AC3E}">
        <p14:creationId xmlns:p14="http://schemas.microsoft.com/office/powerpoint/2010/main" val="383052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15</a:t>
            </a:fld>
            <a:endParaRPr lang="nl-NL"/>
          </a:p>
        </p:txBody>
      </p:sp>
    </p:spTree>
    <p:extLst>
      <p:ext uri="{BB962C8B-B14F-4D97-AF65-F5344CB8AC3E}">
        <p14:creationId xmlns:p14="http://schemas.microsoft.com/office/powerpoint/2010/main" val="253243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I’m </a:t>
            </a:r>
            <a:r>
              <a:rPr lang="nl-NL" dirty="0" err="1"/>
              <a:t>not</a:t>
            </a:r>
            <a:r>
              <a:rPr lang="nl-NL" dirty="0"/>
              <a:t> </a:t>
            </a:r>
            <a:r>
              <a:rPr lang="nl-NL" dirty="0" err="1"/>
              <a:t>sure</a:t>
            </a:r>
            <a:r>
              <a:rPr lang="nl-NL" dirty="0"/>
              <a:t> I can, but I </a:t>
            </a:r>
            <a:r>
              <a:rPr lang="nl-NL" dirty="0" err="1"/>
              <a:t>will</a:t>
            </a:r>
            <a:r>
              <a:rPr lang="nl-NL" dirty="0"/>
              <a:t> </a:t>
            </a:r>
            <a:r>
              <a:rPr lang="nl-NL" dirty="0" err="1"/>
              <a:t>try</a:t>
            </a:r>
            <a:r>
              <a:rPr lang="nl-NL" dirty="0"/>
              <a:t>.</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17</a:t>
            </a:fld>
            <a:endParaRPr lang="nl-NL"/>
          </a:p>
        </p:txBody>
      </p:sp>
    </p:spTree>
    <p:extLst>
      <p:ext uri="{BB962C8B-B14F-4D97-AF65-F5344CB8AC3E}">
        <p14:creationId xmlns:p14="http://schemas.microsoft.com/office/powerpoint/2010/main" val="83407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How can I help you?</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21</a:t>
            </a:fld>
            <a:endParaRPr lang="nl-NL"/>
          </a:p>
        </p:txBody>
      </p:sp>
    </p:spTree>
    <p:extLst>
      <p:ext uri="{BB962C8B-B14F-4D97-AF65-F5344CB8AC3E}">
        <p14:creationId xmlns:p14="http://schemas.microsoft.com/office/powerpoint/2010/main" val="343331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I would advise the Galaxy S23 Ultra.</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23</a:t>
            </a:fld>
            <a:endParaRPr lang="nl-NL"/>
          </a:p>
        </p:txBody>
      </p:sp>
    </p:spTree>
    <p:extLst>
      <p:ext uri="{BB962C8B-B14F-4D97-AF65-F5344CB8AC3E}">
        <p14:creationId xmlns:p14="http://schemas.microsoft.com/office/powerpoint/2010/main" val="258024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How can I help you?</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28</a:t>
            </a:fld>
            <a:endParaRPr lang="nl-NL"/>
          </a:p>
        </p:txBody>
      </p:sp>
    </p:spTree>
    <p:extLst>
      <p:ext uri="{BB962C8B-B14F-4D97-AF65-F5344CB8AC3E}">
        <p14:creationId xmlns:p14="http://schemas.microsoft.com/office/powerpoint/2010/main" val="91863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Goede antwoord:  I would advise</a:t>
            </a:r>
          </a:p>
        </p:txBody>
      </p:sp>
      <p:sp>
        <p:nvSpPr>
          <p:cNvPr id="4" name="Tijdelijke aanduiding voor dianummer 3"/>
          <p:cNvSpPr>
            <a:spLocks noGrp="1"/>
          </p:cNvSpPr>
          <p:nvPr>
            <p:ph type="sldNum" sz="quarter" idx="5"/>
          </p:nvPr>
        </p:nvSpPr>
        <p:spPr/>
        <p:txBody>
          <a:bodyPr/>
          <a:lstStyle/>
          <a:p>
            <a:fld id="{9582E9FD-6A27-4129-8A1F-C3B9F82C1AE9}" type="slidenum">
              <a:rPr lang="nl-NL" smtClean="0"/>
              <a:t>30</a:t>
            </a:fld>
            <a:endParaRPr lang="nl-NL"/>
          </a:p>
        </p:txBody>
      </p:sp>
    </p:spTree>
    <p:extLst>
      <p:ext uri="{BB962C8B-B14F-4D97-AF65-F5344CB8AC3E}">
        <p14:creationId xmlns:p14="http://schemas.microsoft.com/office/powerpoint/2010/main" val="373212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BDB0D-ABFF-5E3A-6869-2892D555C38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1D45259-F587-AE0B-A74F-11AD5EBC7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13CF70A-3E6B-DCA7-A549-4F1B9E393585}"/>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8B720B6D-B3B7-0C4D-C93B-D810666110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4EE4C2-0CBF-2D6E-82E2-C36FD7CCCAD1}"/>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394003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033F4-BF53-5319-ED0F-671629F4EB2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01C7F94-3E67-7515-73F6-C21A7901A58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2173CE0-E9CB-5032-1D95-7B2AD4A6403F}"/>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2FD4C782-47CD-E9B7-FB80-04F699B305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63A698-993C-D0D4-C4D0-CF5AC634D0A8}"/>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41661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585C43-C2D4-9A20-F98F-8094E70F2E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9F5F8E9-ED7E-6F0B-E9FF-E0CA1BA16E6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AA135D-6F10-9EA3-D019-D8196230176F}"/>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88C55D11-9F25-21D0-DAFE-28133672F4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33253-EC86-10F6-C28F-CDDA1BD1ABC7}"/>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308286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B3177-FDC3-BD34-8644-1B052FE1E0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CF7A94-DA2F-A0BB-5923-E66EFAA4E50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FD4D1E-FD31-AD8C-1AAF-A38ABCDD9701}"/>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9114586D-697B-5402-5242-A81746C1DD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961DBB0-90E2-C432-AB44-7D15900B1416}"/>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245662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00138-2108-BBC4-1143-48D400483A3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375BB23-EF98-CCD6-87DC-BA1CBE33C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1F33F46-0E89-F788-C690-A7D375018FD2}"/>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F0B8D5AA-A89A-F4BC-E2BA-BC89CBB2F1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4DEB1F-EBCE-CE33-87C9-153A06C677C0}"/>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286589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A6E1F-FCAD-6369-D063-CED88038B2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BE4F50-5CE7-45EF-4F9B-8D2322794AB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8D1846D-CEA1-47C3-DD59-679AB852E5F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CC36DE-AEAC-2EA2-AEDE-CB8E6CCA9A4C}"/>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C1DDCC6F-25F3-01DB-C99E-48E2FD95EE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D2A04E-2C5C-CD14-1F8A-086D6C878FB9}"/>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77955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A078-C34C-2AB0-809E-171BE0F9BB4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CB133F3-3A65-DB27-5AB8-ED9BE4131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787CE0-C5F6-F3E3-D12B-29F43C41552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16B248-CE9B-5B7F-5EC5-C49509DC2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99E94F0-1755-2177-3A1E-06E34558B3A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334D176-E237-3339-4580-45B8C98F3B38}"/>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8" name="Tijdelijke aanduiding voor voettekst 7">
            <a:extLst>
              <a:ext uri="{FF2B5EF4-FFF2-40B4-BE49-F238E27FC236}">
                <a16:creationId xmlns:a16="http://schemas.microsoft.com/office/drawing/2014/main" id="{AB0B2DB1-0146-A452-74A7-BEFA37A9133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0C21700-F2B1-C372-E685-DF11AAA0AAC7}"/>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371487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86E11-26A0-C4BE-1D3D-306E1C554EB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30BF3B2-DCB7-CB93-2F1D-095CFF9FA156}"/>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4" name="Tijdelijke aanduiding voor voettekst 3">
            <a:extLst>
              <a:ext uri="{FF2B5EF4-FFF2-40B4-BE49-F238E27FC236}">
                <a16:creationId xmlns:a16="http://schemas.microsoft.com/office/drawing/2014/main" id="{1DD528C8-B512-8F57-7257-6C71DF13B49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D3A791C-6817-DEAB-682B-E2E1F7B4FA27}"/>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149366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79C7F2E-7E60-EF69-6FB7-482AAB3BFD20}"/>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3" name="Tijdelijke aanduiding voor voettekst 2">
            <a:extLst>
              <a:ext uri="{FF2B5EF4-FFF2-40B4-BE49-F238E27FC236}">
                <a16:creationId xmlns:a16="http://schemas.microsoft.com/office/drawing/2014/main" id="{12EC4C33-FE7A-AFCF-74A3-69100B20105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5961607-9025-1D4E-829D-1B3B81EA10C2}"/>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301481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D9EB9-5827-9DA6-D769-19F8087D3A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E076749-277F-6657-3D16-8C38BC6D7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B82A7DE-3EAB-5E49-4058-1FCB8D451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A5C21E-F2E4-8F4F-B002-B747596A248B}"/>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57C9ED2A-4255-63AB-4654-4DE798705CD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EC3BED-69CD-4060-5EC0-71B364DEAED8}"/>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216086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1FB4D-5489-71E6-328B-A3CB2997F8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0CF1C5C-C45B-5B1A-64A4-35B6097B7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7619A8-DD44-2FFF-F056-13600798E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9AA806-166B-16E2-6F6B-BEC410A2CC65}"/>
              </a:ext>
            </a:extLst>
          </p:cNvPr>
          <p:cNvSpPr>
            <a:spLocks noGrp="1"/>
          </p:cNvSpPr>
          <p:nvPr>
            <p:ph type="dt" sz="half" idx="10"/>
          </p:nvPr>
        </p:nvSpPr>
        <p:spPr/>
        <p:txBody>
          <a:bodyPr/>
          <a:lstStyle/>
          <a:p>
            <a:fld id="{3EDCAD25-05CB-4427-BA1F-B8D0976D5803}" type="datetimeFigureOut">
              <a:rPr lang="nl-NL" smtClean="0"/>
              <a:t>21-6-2023</a:t>
            </a:fld>
            <a:endParaRPr lang="nl-NL"/>
          </a:p>
        </p:txBody>
      </p:sp>
      <p:sp>
        <p:nvSpPr>
          <p:cNvPr id="6" name="Tijdelijke aanduiding voor voettekst 5">
            <a:extLst>
              <a:ext uri="{FF2B5EF4-FFF2-40B4-BE49-F238E27FC236}">
                <a16:creationId xmlns:a16="http://schemas.microsoft.com/office/drawing/2014/main" id="{7D520525-9032-4998-A86B-00D1BEEA57E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0E5F41-B195-A2D0-206B-57B70C1188AF}"/>
              </a:ext>
            </a:extLst>
          </p:cNvPr>
          <p:cNvSpPr>
            <a:spLocks noGrp="1"/>
          </p:cNvSpPr>
          <p:nvPr>
            <p:ph type="sldNum" sz="quarter" idx="12"/>
          </p:nvPr>
        </p:nvSpPr>
        <p:spPr/>
        <p:txBody>
          <a:bodyPr/>
          <a:lstStyle/>
          <a:p>
            <a:fld id="{C159FFDD-CC10-430B-8305-E43F25A83916}" type="slidenum">
              <a:rPr lang="nl-NL" smtClean="0"/>
              <a:t>‹nr.›</a:t>
            </a:fld>
            <a:endParaRPr lang="nl-NL"/>
          </a:p>
        </p:txBody>
      </p:sp>
    </p:spTree>
    <p:extLst>
      <p:ext uri="{BB962C8B-B14F-4D97-AF65-F5344CB8AC3E}">
        <p14:creationId xmlns:p14="http://schemas.microsoft.com/office/powerpoint/2010/main" val="21911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8E560F-10FD-15C6-444B-B00D97906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F668024-74D8-3CB8-5AD1-4BE7AAAC1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786B51-1F0F-FF37-0122-4269A2866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CAD25-05CB-4427-BA1F-B8D0976D5803}" type="datetimeFigureOut">
              <a:rPr lang="nl-NL" smtClean="0"/>
              <a:t>21-6-2023</a:t>
            </a:fld>
            <a:endParaRPr lang="nl-NL"/>
          </a:p>
        </p:txBody>
      </p:sp>
      <p:sp>
        <p:nvSpPr>
          <p:cNvPr id="5" name="Tijdelijke aanduiding voor voettekst 4">
            <a:extLst>
              <a:ext uri="{FF2B5EF4-FFF2-40B4-BE49-F238E27FC236}">
                <a16:creationId xmlns:a16="http://schemas.microsoft.com/office/drawing/2014/main" id="{38191DF2-3329-54FD-D04D-34F1F0A28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644B76D-742F-2309-FB14-A7277F185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9FFDD-CC10-430B-8305-E43F25A83916}" type="slidenum">
              <a:rPr lang="nl-NL" smtClean="0"/>
              <a:t>‹nr.›</a:t>
            </a:fld>
            <a:endParaRPr lang="nl-NL"/>
          </a:p>
        </p:txBody>
      </p:sp>
    </p:spTree>
    <p:extLst>
      <p:ext uri="{BB962C8B-B14F-4D97-AF65-F5344CB8AC3E}">
        <p14:creationId xmlns:p14="http://schemas.microsoft.com/office/powerpoint/2010/main" val="3185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slide" Target="slide3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40.xml"/><Relationship Id="rId4" Type="http://schemas.openxmlformats.org/officeDocument/2006/relationships/slide" Target="slide41.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0k1Nj8cRlzk?feature=oembed" TargetMode="External"/><Relationship Id="rId6" Type="http://schemas.openxmlformats.org/officeDocument/2006/relationships/image" Target="../media/image5.jpeg"/><Relationship Id="rId5" Type="http://schemas.openxmlformats.org/officeDocument/2006/relationships/image" Target="../media/image16.jpe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BSYsXVFzmKA?feature=oembed"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63.xml"/><Relationship Id="rId4" Type="http://schemas.openxmlformats.org/officeDocument/2006/relationships/slide" Target="slide64.xml"/></Relationships>
</file>

<file path=ppt/slides/_rels/slide6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69.xml"/><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75.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image" Target="../media/image11.jpeg"/><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84.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84.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84.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85D42-BC33-32F3-5752-68EC87C57FBF}"/>
              </a:ext>
            </a:extLst>
          </p:cNvPr>
          <p:cNvSpPr>
            <a:spLocks noGrp="1"/>
          </p:cNvSpPr>
          <p:nvPr>
            <p:ph type="ctrTitle"/>
          </p:nvPr>
        </p:nvSpPr>
        <p:spPr/>
        <p:txBody>
          <a:bodyPr/>
          <a:lstStyle/>
          <a:p>
            <a:r>
              <a:rPr lang="nl-NL" dirty="0" err="1">
                <a:solidFill>
                  <a:schemeClr val="bg1"/>
                </a:solidFill>
              </a:rPr>
              <a:t>Welcome</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the</a:t>
            </a:r>
            <a:r>
              <a:rPr lang="nl-NL" dirty="0">
                <a:solidFill>
                  <a:schemeClr val="bg1"/>
                </a:solidFill>
              </a:rPr>
              <a:t> game:</a:t>
            </a:r>
            <a:br>
              <a:rPr lang="nl-NL" dirty="0">
                <a:solidFill>
                  <a:schemeClr val="bg1"/>
                </a:solidFill>
              </a:rPr>
            </a:br>
            <a:r>
              <a:rPr lang="nl-NL" dirty="0">
                <a:solidFill>
                  <a:schemeClr val="bg1"/>
                </a:solidFill>
              </a:rPr>
              <a:t>IT-simulator</a:t>
            </a:r>
            <a:endParaRPr lang="nl-NL" dirty="0"/>
          </a:p>
        </p:txBody>
      </p:sp>
      <p:sp>
        <p:nvSpPr>
          <p:cNvPr id="11" name="Ondertitel 10">
            <a:extLst>
              <a:ext uri="{FF2B5EF4-FFF2-40B4-BE49-F238E27FC236}">
                <a16:creationId xmlns:a16="http://schemas.microsoft.com/office/drawing/2014/main" id="{21E79302-89F2-4057-C8B6-1522C2E7B4D3}"/>
              </a:ext>
            </a:extLst>
          </p:cNvPr>
          <p:cNvSpPr>
            <a:spLocks noGrp="1"/>
          </p:cNvSpPr>
          <p:nvPr>
            <p:ph type="subTitle" idx="1"/>
          </p:nvPr>
        </p:nvSpPr>
        <p:spPr/>
        <p:txBody>
          <a:bodyPr/>
          <a:lstStyle/>
          <a:p>
            <a:r>
              <a:rPr lang="nl-NL" dirty="0" err="1">
                <a:solidFill>
                  <a:schemeClr val="bg1"/>
                </a:solidFill>
              </a:rPr>
              <a:t>This</a:t>
            </a:r>
            <a:r>
              <a:rPr lang="nl-NL" dirty="0">
                <a:solidFill>
                  <a:schemeClr val="bg1"/>
                </a:solidFill>
              </a:rPr>
              <a:t> game </a:t>
            </a:r>
            <a:r>
              <a:rPr lang="nl-NL" dirty="0" err="1">
                <a:solidFill>
                  <a:schemeClr val="bg1"/>
                </a:solidFill>
              </a:rPr>
              <a:t>focuses</a:t>
            </a:r>
            <a:r>
              <a:rPr lang="nl-NL" dirty="0">
                <a:solidFill>
                  <a:schemeClr val="bg1"/>
                </a:solidFill>
              </a:rPr>
              <a:t> on speech, </a:t>
            </a:r>
            <a:r>
              <a:rPr lang="nl-NL" dirty="0" err="1">
                <a:solidFill>
                  <a:schemeClr val="bg1"/>
                </a:solidFill>
              </a:rPr>
              <a:t>this</a:t>
            </a:r>
            <a:r>
              <a:rPr lang="nl-NL" dirty="0">
                <a:solidFill>
                  <a:schemeClr val="bg1"/>
                </a:solidFill>
              </a:rPr>
              <a:t> means </a:t>
            </a:r>
            <a:r>
              <a:rPr lang="nl-NL" dirty="0" err="1">
                <a:solidFill>
                  <a:schemeClr val="bg1"/>
                </a:solidFill>
              </a:rPr>
              <a:t>that</a:t>
            </a:r>
            <a:r>
              <a:rPr lang="nl-NL" dirty="0">
                <a:solidFill>
                  <a:schemeClr val="bg1"/>
                </a:solidFill>
              </a:rPr>
              <a:t> in </a:t>
            </a:r>
            <a:r>
              <a:rPr lang="nl-NL" dirty="0" err="1">
                <a:solidFill>
                  <a:schemeClr val="bg1"/>
                </a:solidFill>
              </a:rPr>
              <a:t>the</a:t>
            </a:r>
            <a:r>
              <a:rPr lang="nl-NL" dirty="0">
                <a:solidFill>
                  <a:schemeClr val="bg1"/>
                </a:solidFill>
              </a:rPr>
              <a:t> real game </a:t>
            </a:r>
            <a:r>
              <a:rPr lang="nl-NL" dirty="0" err="1">
                <a:solidFill>
                  <a:schemeClr val="bg1"/>
                </a:solidFill>
              </a:rPr>
              <a:t>you</a:t>
            </a:r>
            <a:r>
              <a:rPr lang="nl-NL" dirty="0">
                <a:solidFill>
                  <a:schemeClr val="bg1"/>
                </a:solidFill>
              </a:rPr>
              <a:t> have </a:t>
            </a:r>
            <a:r>
              <a:rPr lang="nl-NL" dirty="0" err="1">
                <a:solidFill>
                  <a:schemeClr val="bg1"/>
                </a:solidFill>
              </a:rPr>
              <a:t>to</a:t>
            </a:r>
            <a:r>
              <a:rPr lang="nl-NL" dirty="0">
                <a:solidFill>
                  <a:schemeClr val="bg1"/>
                </a:solidFill>
              </a:rPr>
              <a:t> say </a:t>
            </a:r>
            <a:r>
              <a:rPr lang="nl-NL" dirty="0" err="1">
                <a:solidFill>
                  <a:schemeClr val="bg1"/>
                </a:solidFill>
              </a:rPr>
              <a:t>all</a:t>
            </a:r>
            <a:r>
              <a:rPr lang="nl-NL" dirty="0">
                <a:solidFill>
                  <a:schemeClr val="bg1"/>
                </a:solidFill>
              </a:rPr>
              <a:t> </a:t>
            </a:r>
            <a:r>
              <a:rPr lang="nl-NL" dirty="0" err="1">
                <a:solidFill>
                  <a:schemeClr val="bg1"/>
                </a:solidFill>
              </a:rPr>
              <a:t>your</a:t>
            </a:r>
            <a:r>
              <a:rPr lang="nl-NL" dirty="0">
                <a:solidFill>
                  <a:schemeClr val="bg1"/>
                </a:solidFill>
              </a:rPr>
              <a:t> </a:t>
            </a:r>
            <a:r>
              <a:rPr lang="nl-NL" dirty="0" err="1">
                <a:solidFill>
                  <a:schemeClr val="bg1"/>
                </a:solidFill>
              </a:rPr>
              <a:t>answers</a:t>
            </a:r>
            <a:r>
              <a:rPr lang="nl-NL" dirty="0">
                <a:solidFill>
                  <a:schemeClr val="bg1"/>
                </a:solidFill>
              </a:rPr>
              <a:t>. </a:t>
            </a:r>
          </a:p>
        </p:txBody>
      </p:sp>
    </p:spTree>
    <p:extLst>
      <p:ext uri="{BB962C8B-B14F-4D97-AF65-F5344CB8AC3E}">
        <p14:creationId xmlns:p14="http://schemas.microsoft.com/office/powerpoint/2010/main" val="29519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kstvak 3">
            <a:hlinkClick r:id="" action="ppaction://hlinkshowjump?jump=nextslide"/>
            <a:extLst>
              <a:ext uri="{FF2B5EF4-FFF2-40B4-BE49-F238E27FC236}">
                <a16:creationId xmlns:a16="http://schemas.microsoft.com/office/drawing/2014/main" id="{F3F29AC3-FE14-B82D-48FE-3C280C7FB2DA}"/>
              </a:ext>
            </a:extLst>
          </p:cNvPr>
          <p:cNvSpPr txBox="1"/>
          <p:nvPr/>
        </p:nvSpPr>
        <p:spPr>
          <a:xfrm>
            <a:off x="980361" y="2991968"/>
            <a:ext cx="6097772" cy="461665"/>
          </a:xfrm>
          <a:prstGeom prst="rect">
            <a:avLst/>
          </a:prstGeom>
          <a:noFill/>
        </p:spPr>
        <p:txBody>
          <a:bodyPr wrap="square">
            <a:spAutoFit/>
          </a:bodyPr>
          <a:lstStyle/>
          <a:p>
            <a:r>
              <a:rPr lang="nl-NL" sz="2400" dirty="0">
                <a:solidFill>
                  <a:schemeClr val="bg1"/>
                </a:solidFill>
              </a:rPr>
              <a:t>C. RAW </a:t>
            </a:r>
            <a:r>
              <a:rPr lang="nl-NL" sz="2400" dirty="0" err="1">
                <a:solidFill>
                  <a:schemeClr val="bg1"/>
                </a:solidFill>
              </a:rPr>
              <a:t>meat</a:t>
            </a:r>
            <a:r>
              <a:rPr lang="nl-NL" sz="2400" dirty="0">
                <a:solidFill>
                  <a:schemeClr val="bg1"/>
                </a:solidFill>
              </a:rPr>
              <a:t> </a:t>
            </a:r>
          </a:p>
        </p:txBody>
      </p:sp>
      <p:sp>
        <p:nvSpPr>
          <p:cNvPr id="5" name="Tekstvak 4">
            <a:hlinkClick r:id="" action="ppaction://hlinkshowjump?jump=nextslide"/>
            <a:extLst>
              <a:ext uri="{FF2B5EF4-FFF2-40B4-BE49-F238E27FC236}">
                <a16:creationId xmlns:a16="http://schemas.microsoft.com/office/drawing/2014/main" id="{6FAB5045-3812-E5C3-D342-1A2418FFCBF9}"/>
              </a:ext>
            </a:extLst>
          </p:cNvPr>
          <p:cNvSpPr txBox="1"/>
          <p:nvPr/>
        </p:nvSpPr>
        <p:spPr>
          <a:xfrm>
            <a:off x="980361" y="1809478"/>
            <a:ext cx="6097772" cy="461665"/>
          </a:xfrm>
          <a:prstGeom prst="rect">
            <a:avLst/>
          </a:prstGeom>
          <a:noFill/>
        </p:spPr>
        <p:txBody>
          <a:bodyPr wrap="square">
            <a:spAutoFit/>
          </a:bodyPr>
          <a:lstStyle/>
          <a:p>
            <a:r>
              <a:rPr lang="nl-NL" sz="2400" dirty="0">
                <a:solidFill>
                  <a:schemeClr val="bg1"/>
                </a:solidFill>
              </a:rPr>
              <a:t>A. Fake RAW</a:t>
            </a:r>
          </a:p>
        </p:txBody>
      </p:sp>
      <p:sp>
        <p:nvSpPr>
          <p:cNvPr id="6" name="Tekstvak 5">
            <a:hlinkClick r:id="rId3" action="ppaction://hlinksldjump" highlightClick="1"/>
            <a:extLst>
              <a:ext uri="{FF2B5EF4-FFF2-40B4-BE49-F238E27FC236}">
                <a16:creationId xmlns:a16="http://schemas.microsoft.com/office/drawing/2014/main" id="{99658251-98BD-4185-A031-2BC151F64B74}"/>
              </a:ext>
            </a:extLst>
          </p:cNvPr>
          <p:cNvSpPr txBox="1"/>
          <p:nvPr/>
        </p:nvSpPr>
        <p:spPr>
          <a:xfrm>
            <a:off x="980361" y="2415617"/>
            <a:ext cx="6097772" cy="461665"/>
          </a:xfrm>
          <a:prstGeom prst="rect">
            <a:avLst/>
          </a:prstGeom>
          <a:noFill/>
        </p:spPr>
        <p:txBody>
          <a:bodyPr wrap="square">
            <a:spAutoFit/>
          </a:bodyPr>
          <a:lstStyle/>
          <a:p>
            <a:r>
              <a:rPr lang="nl-NL" sz="2400" dirty="0">
                <a:solidFill>
                  <a:schemeClr val="bg1"/>
                </a:solidFill>
              </a:rPr>
              <a:t>B. Expert RAW</a:t>
            </a:r>
          </a:p>
        </p:txBody>
      </p:sp>
      <p:sp>
        <p:nvSpPr>
          <p:cNvPr id="7" name="Titel 6">
            <a:extLst>
              <a:ext uri="{FF2B5EF4-FFF2-40B4-BE49-F238E27FC236}">
                <a16:creationId xmlns:a16="http://schemas.microsoft.com/office/drawing/2014/main" id="{B858EF79-22F2-B997-2E4A-ADBA3F12E17E}"/>
              </a:ext>
            </a:extLst>
          </p:cNvPr>
          <p:cNvSpPr txBox="1">
            <a:spLocks noGrp="1"/>
          </p:cNvSpPr>
          <p:nvPr>
            <p:ph type="title"/>
          </p:nvPr>
        </p:nvSpPr>
        <p:spPr>
          <a:xfrm>
            <a:off x="838200" y="483142"/>
            <a:ext cx="10515600" cy="1089529"/>
          </a:xfrm>
          <a:prstGeom prst="rect">
            <a:avLst/>
          </a:prstGeom>
          <a:noFill/>
        </p:spPr>
        <p:txBody>
          <a:bodyPr wrap="square">
            <a:spAutoFit/>
          </a:bodyPr>
          <a:lstStyle/>
          <a:p>
            <a:r>
              <a:rPr lang="nl-NL" sz="3600" dirty="0" err="1">
                <a:solidFill>
                  <a:schemeClr val="bg1"/>
                </a:solidFill>
              </a:rPr>
              <a:t>What</a:t>
            </a:r>
            <a:r>
              <a:rPr lang="nl-NL" sz="3600" dirty="0">
                <a:solidFill>
                  <a:schemeClr val="bg1"/>
                </a:solidFill>
              </a:rPr>
              <a:t> is </a:t>
            </a:r>
            <a:r>
              <a:rPr lang="nl-NL" sz="3600" dirty="0" err="1">
                <a:solidFill>
                  <a:schemeClr val="bg1"/>
                </a:solidFill>
              </a:rPr>
              <a:t>the</a:t>
            </a:r>
            <a:r>
              <a:rPr lang="nl-NL" sz="3600" dirty="0">
                <a:solidFill>
                  <a:schemeClr val="bg1"/>
                </a:solidFill>
              </a:rPr>
              <a:t> camera </a:t>
            </a:r>
            <a:r>
              <a:rPr lang="nl-NL" sz="3600" dirty="0" err="1">
                <a:solidFill>
                  <a:schemeClr val="bg1"/>
                </a:solidFill>
              </a:rPr>
              <a:t>function</a:t>
            </a:r>
            <a:r>
              <a:rPr lang="nl-NL" sz="3600" dirty="0">
                <a:solidFill>
                  <a:schemeClr val="bg1"/>
                </a:solidFill>
              </a:rPr>
              <a:t> </a:t>
            </a:r>
            <a:r>
              <a:rPr lang="nl-NL" sz="3600" dirty="0" err="1">
                <a:solidFill>
                  <a:schemeClr val="bg1"/>
                </a:solidFill>
              </a:rPr>
              <a:t>called</a:t>
            </a:r>
            <a:r>
              <a:rPr lang="nl-NL" sz="3600" dirty="0">
                <a:solidFill>
                  <a:schemeClr val="bg1"/>
                </a:solidFill>
              </a:rPr>
              <a:t> </a:t>
            </a:r>
            <a:r>
              <a:rPr lang="nl-NL" sz="3600" dirty="0" err="1">
                <a:solidFill>
                  <a:schemeClr val="bg1"/>
                </a:solidFill>
              </a:rPr>
              <a:t>that</a:t>
            </a:r>
            <a:r>
              <a:rPr lang="nl-NL" sz="3600" dirty="0">
                <a:solidFill>
                  <a:schemeClr val="bg1"/>
                </a:solidFill>
              </a:rPr>
              <a:t> </a:t>
            </a:r>
            <a:r>
              <a:rPr lang="nl-NL" sz="3600" dirty="0" err="1">
                <a:solidFill>
                  <a:schemeClr val="bg1"/>
                </a:solidFill>
              </a:rPr>
              <a:t>gives</a:t>
            </a:r>
            <a:r>
              <a:rPr lang="nl-NL" sz="3600" dirty="0">
                <a:solidFill>
                  <a:schemeClr val="bg1"/>
                </a:solidFill>
              </a:rPr>
              <a:t> </a:t>
            </a:r>
            <a:r>
              <a:rPr lang="nl-NL" sz="3600" dirty="0" err="1">
                <a:solidFill>
                  <a:schemeClr val="bg1"/>
                </a:solidFill>
              </a:rPr>
              <a:t>you</a:t>
            </a:r>
            <a:r>
              <a:rPr lang="nl-NL" sz="3600" dirty="0">
                <a:solidFill>
                  <a:schemeClr val="bg1"/>
                </a:solidFill>
              </a:rPr>
              <a:t> </a:t>
            </a:r>
            <a:r>
              <a:rPr lang="nl-NL" sz="3600" dirty="0" err="1">
                <a:solidFill>
                  <a:schemeClr val="bg1"/>
                </a:solidFill>
              </a:rPr>
              <a:t>the</a:t>
            </a:r>
            <a:r>
              <a:rPr lang="nl-NL" sz="3600" dirty="0">
                <a:solidFill>
                  <a:schemeClr val="bg1"/>
                </a:solidFill>
              </a:rPr>
              <a:t> </a:t>
            </a:r>
            <a:r>
              <a:rPr lang="nl-NL" sz="3600" dirty="0" err="1">
                <a:solidFill>
                  <a:schemeClr val="bg1"/>
                </a:solidFill>
              </a:rPr>
              <a:t>possibility</a:t>
            </a:r>
            <a:r>
              <a:rPr lang="nl-NL" sz="3600" dirty="0">
                <a:solidFill>
                  <a:schemeClr val="bg1"/>
                </a:solidFill>
              </a:rPr>
              <a:t> </a:t>
            </a:r>
            <a:r>
              <a:rPr lang="nl-NL" sz="3600" dirty="0" err="1">
                <a:solidFill>
                  <a:schemeClr val="bg1"/>
                </a:solidFill>
              </a:rPr>
              <a:t>to</a:t>
            </a:r>
            <a:r>
              <a:rPr lang="nl-NL" sz="3600" dirty="0">
                <a:solidFill>
                  <a:schemeClr val="bg1"/>
                </a:solidFill>
              </a:rPr>
              <a:t> take </a:t>
            </a:r>
            <a:r>
              <a:rPr lang="nl-NL" sz="3600" dirty="0" err="1">
                <a:solidFill>
                  <a:schemeClr val="bg1"/>
                </a:solidFill>
              </a:rPr>
              <a:t>astrophotos</a:t>
            </a:r>
            <a:r>
              <a:rPr lang="nl-NL" sz="3600" dirty="0">
                <a:solidFill>
                  <a:schemeClr val="bg1"/>
                </a:solidFill>
              </a:rPr>
              <a:t>?</a:t>
            </a:r>
          </a:p>
        </p:txBody>
      </p:sp>
    </p:spTree>
    <p:extLst>
      <p:ext uri="{BB962C8B-B14F-4D97-AF65-F5344CB8AC3E}">
        <p14:creationId xmlns:p14="http://schemas.microsoft.com/office/powerpoint/2010/main" val="195779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909DA-3A0A-C518-A32F-26704A555893}"/>
              </a:ext>
            </a:extLst>
          </p:cNvPr>
          <p:cNvSpPr>
            <a:spLocks noGrp="1"/>
          </p:cNvSpPr>
          <p:nvPr>
            <p:ph type="title"/>
          </p:nvPr>
        </p:nvSpPr>
        <p:spPr/>
        <p:txBody>
          <a:bodyPr/>
          <a:lstStyle/>
          <a:p>
            <a:r>
              <a:rPr lang="nl-NL" dirty="0"/>
              <a:t>Wrong </a:t>
            </a:r>
            <a:r>
              <a:rPr lang="nl-NL" dirty="0" err="1"/>
              <a:t>answer</a:t>
            </a:r>
            <a:r>
              <a:rPr lang="nl-NL" dirty="0"/>
              <a:t>…</a:t>
            </a:r>
          </a:p>
        </p:txBody>
      </p:sp>
      <p:pic>
        <p:nvPicPr>
          <p:cNvPr id="1028" name="Picture 4" descr="rood-kruis-png- | Witgebit Nederland">
            <a:hlinkClick r:id="" action="ppaction://hlinkshowjump?jump=previousslide"/>
            <a:extLst>
              <a:ext uri="{FF2B5EF4-FFF2-40B4-BE49-F238E27FC236}">
                <a16:creationId xmlns:a16="http://schemas.microsoft.com/office/drawing/2014/main" id="{7911CC59-0725-F4A1-02B1-81163A9A34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1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2CD07-04CB-8F92-3C68-B66B76A7E4D3}"/>
              </a:ext>
            </a:extLst>
          </p:cNvPr>
          <p:cNvSpPr>
            <a:spLocks noGrp="1"/>
          </p:cNvSpPr>
          <p:nvPr>
            <p:ph type="title"/>
          </p:nvPr>
        </p:nvSpPr>
        <p:spPr/>
        <p:txBody>
          <a:bodyPr/>
          <a:lstStyle/>
          <a:p>
            <a:r>
              <a:rPr lang="nl-NL" dirty="0"/>
              <a:t>Correct!</a:t>
            </a:r>
          </a:p>
        </p:txBody>
      </p:sp>
      <p:pic>
        <p:nvPicPr>
          <p:cNvPr id="2050" name="Picture 2" descr="Vinkje Symbool Ja - Gratis vectorafbeelding op Pixabay">
            <a:hlinkClick r:id="" action="ppaction://hlinkshowjump?jump=nextslide"/>
            <a:extLst>
              <a:ext uri="{FF2B5EF4-FFF2-40B4-BE49-F238E27FC236}">
                <a16:creationId xmlns:a16="http://schemas.microsoft.com/office/drawing/2014/main" id="{9FA67B70-6448-0C77-1F42-D054B7C18F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5937" y="1027906"/>
            <a:ext cx="6620126" cy="50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8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C0D33-7CF8-6450-3F98-A6E2A2BB5748}"/>
              </a:ext>
            </a:extLst>
          </p:cNvPr>
          <p:cNvSpPr>
            <a:spLocks noGrp="1"/>
          </p:cNvSpPr>
          <p:nvPr>
            <p:ph type="title"/>
          </p:nvPr>
        </p:nvSpPr>
        <p:spPr>
          <a:solidFill>
            <a:schemeClr val="tx1"/>
          </a:solidFill>
        </p:spPr>
        <p:txBody>
          <a:bodyPr/>
          <a:lstStyle/>
          <a:p>
            <a:r>
              <a:rPr lang="nl-NL" dirty="0" err="1">
                <a:solidFill>
                  <a:schemeClr val="bg1"/>
                </a:solidFill>
              </a:rPr>
              <a:t>You</a:t>
            </a:r>
            <a:r>
              <a:rPr lang="nl-NL" dirty="0">
                <a:solidFill>
                  <a:schemeClr val="bg1"/>
                </a:solidFill>
              </a:rPr>
              <a:t> </a:t>
            </a:r>
            <a:r>
              <a:rPr lang="nl-NL" dirty="0" err="1">
                <a:solidFill>
                  <a:schemeClr val="bg1"/>
                </a:solidFill>
              </a:rPr>
              <a:t>finished</a:t>
            </a:r>
            <a:r>
              <a:rPr lang="nl-NL" dirty="0">
                <a:solidFill>
                  <a:schemeClr val="bg1"/>
                </a:solidFill>
              </a:rPr>
              <a:t> </a:t>
            </a:r>
            <a:r>
              <a:rPr lang="nl-NL" dirty="0" err="1">
                <a:solidFill>
                  <a:schemeClr val="bg1"/>
                </a:solidFill>
              </a:rPr>
              <a:t>the</a:t>
            </a:r>
            <a:r>
              <a:rPr lang="nl-NL" dirty="0">
                <a:solidFill>
                  <a:schemeClr val="bg1"/>
                </a:solidFill>
              </a:rPr>
              <a:t> first level!</a:t>
            </a:r>
          </a:p>
        </p:txBody>
      </p:sp>
      <p:sp>
        <p:nvSpPr>
          <p:cNvPr id="3" name="Tijdelijke aanduiding voor inhoud 2">
            <a:extLst>
              <a:ext uri="{FF2B5EF4-FFF2-40B4-BE49-F238E27FC236}">
                <a16:creationId xmlns:a16="http://schemas.microsoft.com/office/drawing/2014/main" id="{912499D7-94F5-CD6B-75C0-A03E8AA89B5A}"/>
              </a:ext>
            </a:extLst>
          </p:cNvPr>
          <p:cNvSpPr>
            <a:spLocks noGrp="1"/>
          </p:cNvSpPr>
          <p:nvPr>
            <p:ph idx="1"/>
          </p:nvPr>
        </p:nvSpPr>
        <p:spPr>
          <a:xfrm>
            <a:off x="5773478" y="1864980"/>
            <a:ext cx="5018569" cy="981370"/>
          </a:xfrm>
        </p:spPr>
        <p:txBody>
          <a:bodyPr>
            <a:normAutofit fontScale="92500" lnSpcReduction="20000"/>
          </a:bodyPr>
          <a:lstStyle/>
          <a:p>
            <a:pPr marL="0" indent="0">
              <a:buNone/>
            </a:pPr>
            <a:r>
              <a:rPr lang="nl-NL" dirty="0">
                <a:solidFill>
                  <a:schemeClr val="bg1"/>
                </a:solidFill>
              </a:rPr>
              <a:t>Great job! Do </a:t>
            </a:r>
            <a:r>
              <a:rPr lang="nl-NL" dirty="0" err="1">
                <a:solidFill>
                  <a:schemeClr val="bg1"/>
                </a:solidFill>
              </a:rPr>
              <a:t>you</a:t>
            </a:r>
            <a:r>
              <a:rPr lang="nl-NL" dirty="0">
                <a:solidFill>
                  <a:schemeClr val="bg1"/>
                </a:solidFill>
              </a:rPr>
              <a:t> want </a:t>
            </a:r>
            <a:r>
              <a:rPr lang="nl-NL" dirty="0" err="1">
                <a:solidFill>
                  <a:schemeClr val="bg1"/>
                </a:solidFill>
              </a:rPr>
              <a:t>to</a:t>
            </a:r>
            <a:r>
              <a:rPr lang="nl-NL" dirty="0">
                <a:solidFill>
                  <a:schemeClr val="bg1"/>
                </a:solidFill>
              </a:rPr>
              <a:t> continue </a:t>
            </a:r>
            <a:r>
              <a:rPr lang="nl-NL" dirty="0" err="1">
                <a:solidFill>
                  <a:schemeClr val="bg1"/>
                </a:solidFill>
              </a:rPr>
              <a:t>this</a:t>
            </a:r>
            <a:r>
              <a:rPr lang="nl-NL" dirty="0">
                <a:solidFill>
                  <a:schemeClr val="bg1"/>
                </a:solidFill>
              </a:rPr>
              <a:t> course or start handeling </a:t>
            </a:r>
            <a:r>
              <a:rPr lang="nl-NL" dirty="0" err="1">
                <a:solidFill>
                  <a:schemeClr val="bg1"/>
                </a:solidFill>
              </a:rPr>
              <a:t>complaints</a:t>
            </a:r>
            <a:r>
              <a:rPr lang="nl-NL" dirty="0">
                <a:solidFill>
                  <a:schemeClr val="bg1"/>
                </a:solidFill>
              </a:rPr>
              <a:t>?</a:t>
            </a:r>
          </a:p>
        </p:txBody>
      </p:sp>
      <p:pic>
        <p:nvPicPr>
          <p:cNvPr id="4" name="Afbeelding 3">
            <a:extLst>
              <a:ext uri="{FF2B5EF4-FFF2-40B4-BE49-F238E27FC236}">
                <a16:creationId xmlns:a16="http://schemas.microsoft.com/office/drawing/2014/main" id="{0A6834F4-13F3-B510-1241-F407947E6E4B}"/>
              </a:ext>
            </a:extLst>
          </p:cNvPr>
          <p:cNvPicPr>
            <a:picLocks noChangeAspect="1"/>
          </p:cNvPicPr>
          <p:nvPr/>
        </p:nvPicPr>
        <p:blipFill rotWithShape="1">
          <a:blip r:embed="rId2"/>
          <a:srcRect l="30084" t="28313" r="39666" b="18400"/>
          <a:stretch/>
        </p:blipFill>
        <p:spPr>
          <a:xfrm>
            <a:off x="838200" y="1825625"/>
            <a:ext cx="4391347" cy="4351338"/>
          </a:xfrm>
          <a:prstGeom prst="rect">
            <a:avLst/>
          </a:prstGeom>
        </p:spPr>
      </p:pic>
      <p:sp>
        <p:nvSpPr>
          <p:cNvPr id="5" name="Tekstvak 4">
            <a:hlinkClick r:id="" action="ppaction://hlinkshowjump?jump=nextslide"/>
            <a:extLst>
              <a:ext uri="{FF2B5EF4-FFF2-40B4-BE49-F238E27FC236}">
                <a16:creationId xmlns:a16="http://schemas.microsoft.com/office/drawing/2014/main" id="{553BB0AD-725E-41AC-D90F-F58ABFADF8A0}"/>
              </a:ext>
            </a:extLst>
          </p:cNvPr>
          <p:cNvSpPr txBox="1"/>
          <p:nvPr/>
        </p:nvSpPr>
        <p:spPr>
          <a:xfrm>
            <a:off x="5773478" y="3200400"/>
            <a:ext cx="1414131" cy="1200329"/>
          </a:xfrm>
          <a:prstGeom prst="rect">
            <a:avLst/>
          </a:prstGeom>
          <a:noFill/>
        </p:spPr>
        <p:txBody>
          <a:bodyPr wrap="square" rtlCol="0">
            <a:spAutoFit/>
          </a:bodyPr>
          <a:lstStyle/>
          <a:p>
            <a:r>
              <a:rPr lang="nl-NL" sz="2400" dirty="0">
                <a:solidFill>
                  <a:schemeClr val="bg1"/>
                </a:solidFill>
              </a:rPr>
              <a:t>Continue </a:t>
            </a:r>
            <a:r>
              <a:rPr lang="nl-NL" sz="2400" dirty="0" err="1">
                <a:solidFill>
                  <a:schemeClr val="bg1"/>
                </a:solidFill>
              </a:rPr>
              <a:t>selling</a:t>
            </a:r>
            <a:r>
              <a:rPr lang="nl-NL" sz="2400" dirty="0">
                <a:solidFill>
                  <a:schemeClr val="bg1"/>
                </a:solidFill>
              </a:rPr>
              <a:t> </a:t>
            </a:r>
            <a:r>
              <a:rPr lang="nl-NL" sz="2400" dirty="0" err="1">
                <a:solidFill>
                  <a:schemeClr val="bg1"/>
                </a:solidFill>
              </a:rPr>
              <a:t>devices</a:t>
            </a:r>
            <a:r>
              <a:rPr lang="nl-NL" sz="2400" dirty="0">
                <a:solidFill>
                  <a:schemeClr val="bg1"/>
                </a:solidFill>
              </a:rPr>
              <a:t>.</a:t>
            </a:r>
          </a:p>
        </p:txBody>
      </p:sp>
      <p:sp>
        <p:nvSpPr>
          <p:cNvPr id="6" name="Tekstvak 5">
            <a:hlinkClick r:id="rId3" action="ppaction://hlinksldjump"/>
            <a:extLst>
              <a:ext uri="{FF2B5EF4-FFF2-40B4-BE49-F238E27FC236}">
                <a16:creationId xmlns:a16="http://schemas.microsoft.com/office/drawing/2014/main" id="{1DE1998C-CB62-1D97-2719-CE587B42A074}"/>
              </a:ext>
            </a:extLst>
          </p:cNvPr>
          <p:cNvSpPr txBox="1"/>
          <p:nvPr/>
        </p:nvSpPr>
        <p:spPr>
          <a:xfrm>
            <a:off x="7951280" y="3200400"/>
            <a:ext cx="1809408" cy="1200329"/>
          </a:xfrm>
          <a:prstGeom prst="rect">
            <a:avLst/>
          </a:prstGeom>
          <a:noFill/>
        </p:spPr>
        <p:txBody>
          <a:bodyPr wrap="square" rtlCol="0">
            <a:spAutoFit/>
          </a:bodyPr>
          <a:lstStyle/>
          <a:p>
            <a:r>
              <a:rPr lang="nl-NL" sz="2400" dirty="0">
                <a:solidFill>
                  <a:schemeClr val="bg1"/>
                </a:solidFill>
              </a:rPr>
              <a:t>Start course: handeling </a:t>
            </a:r>
            <a:r>
              <a:rPr lang="nl-NL" sz="2400" dirty="0" err="1">
                <a:solidFill>
                  <a:schemeClr val="bg1"/>
                </a:solidFill>
              </a:rPr>
              <a:t>complaints</a:t>
            </a:r>
            <a:r>
              <a:rPr lang="nl-NL" sz="2400" dirty="0">
                <a:solidFill>
                  <a:schemeClr val="bg1"/>
                </a:solidFill>
              </a:rPr>
              <a:t>.</a:t>
            </a:r>
          </a:p>
        </p:txBody>
      </p:sp>
    </p:spTree>
    <p:extLst>
      <p:ext uri="{BB962C8B-B14F-4D97-AF65-F5344CB8AC3E}">
        <p14:creationId xmlns:p14="http://schemas.microsoft.com/office/powerpoint/2010/main" val="91212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7A95A-5CA3-6927-23BE-2262ADC69110}"/>
              </a:ext>
            </a:extLst>
          </p:cNvPr>
          <p:cNvSpPr>
            <a:spLocks noGrp="1"/>
          </p:cNvSpPr>
          <p:nvPr>
            <p:ph type="title"/>
          </p:nvPr>
        </p:nvSpPr>
        <p:spPr/>
        <p:txBody>
          <a:bodyPr/>
          <a:lstStyle/>
          <a:p>
            <a:r>
              <a:rPr lang="nl-NL" dirty="0" err="1">
                <a:solidFill>
                  <a:schemeClr val="bg1"/>
                </a:solidFill>
              </a:rPr>
              <a:t>Selling</a:t>
            </a:r>
            <a:r>
              <a:rPr lang="nl-NL" dirty="0">
                <a:solidFill>
                  <a:schemeClr val="bg1"/>
                </a:solidFill>
              </a:rPr>
              <a:t> </a:t>
            </a:r>
            <a:r>
              <a:rPr lang="nl-NL" dirty="0" err="1">
                <a:solidFill>
                  <a:schemeClr val="bg1"/>
                </a:solidFill>
              </a:rPr>
              <a:t>devices</a:t>
            </a:r>
            <a:r>
              <a:rPr lang="nl-NL" dirty="0">
                <a:solidFill>
                  <a:schemeClr val="bg1"/>
                </a:solidFill>
              </a:rPr>
              <a:t> </a:t>
            </a:r>
            <a:r>
              <a:rPr lang="nl-NL" dirty="0" err="1">
                <a:solidFill>
                  <a:schemeClr val="bg1"/>
                </a:solidFill>
              </a:rPr>
              <a:t>together</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89C8BBE9-6B6E-83FA-B262-1784E4D5DAB5}"/>
              </a:ext>
            </a:extLst>
          </p:cNvPr>
          <p:cNvSpPr>
            <a:spLocks noGrp="1"/>
          </p:cNvSpPr>
          <p:nvPr>
            <p:ph idx="1"/>
          </p:nvPr>
        </p:nvSpPr>
        <p:spPr>
          <a:xfrm>
            <a:off x="5408341" y="1825626"/>
            <a:ext cx="6592489" cy="1119594"/>
          </a:xfrm>
        </p:spPr>
        <p:txBody>
          <a:bodyPr/>
          <a:lstStyle/>
          <a:p>
            <a:pPr marL="0" indent="0">
              <a:buNone/>
            </a:pPr>
            <a:r>
              <a:rPr lang="nl-NL" dirty="0">
                <a:solidFill>
                  <a:schemeClr val="bg1"/>
                </a:solidFill>
              </a:rPr>
              <a:t>Okay, </a:t>
            </a:r>
            <a:r>
              <a:rPr lang="nl-NL" dirty="0" err="1">
                <a:solidFill>
                  <a:schemeClr val="bg1"/>
                </a:solidFill>
              </a:rPr>
              <a:t>you</a:t>
            </a:r>
            <a:r>
              <a:rPr lang="nl-NL" dirty="0">
                <a:solidFill>
                  <a:schemeClr val="bg1"/>
                </a:solidFill>
              </a:rPr>
              <a:t> want </a:t>
            </a:r>
            <a:r>
              <a:rPr lang="nl-NL" dirty="0" err="1">
                <a:solidFill>
                  <a:schemeClr val="bg1"/>
                </a:solidFill>
              </a:rPr>
              <a:t>to</a:t>
            </a:r>
            <a:r>
              <a:rPr lang="nl-NL" dirty="0">
                <a:solidFill>
                  <a:schemeClr val="bg1"/>
                </a:solidFill>
              </a:rPr>
              <a:t> go </a:t>
            </a:r>
            <a:r>
              <a:rPr lang="nl-NL" dirty="0" err="1">
                <a:solidFill>
                  <a:schemeClr val="bg1"/>
                </a:solidFill>
              </a:rPr>
              <a:t>into</a:t>
            </a:r>
            <a:r>
              <a:rPr lang="nl-NL" dirty="0">
                <a:solidFill>
                  <a:schemeClr val="bg1"/>
                </a:solidFill>
              </a:rPr>
              <a:t> </a:t>
            </a:r>
            <a:r>
              <a:rPr lang="nl-NL" dirty="0" err="1">
                <a:solidFill>
                  <a:schemeClr val="bg1"/>
                </a:solidFill>
              </a:rPr>
              <a:t>the</a:t>
            </a:r>
            <a:r>
              <a:rPr lang="nl-NL" dirty="0">
                <a:solidFill>
                  <a:schemeClr val="bg1"/>
                </a:solidFill>
              </a:rPr>
              <a:t> store </a:t>
            </a:r>
            <a:r>
              <a:rPr lang="nl-NL" dirty="0" err="1">
                <a:solidFill>
                  <a:schemeClr val="bg1"/>
                </a:solidFill>
              </a:rPr>
              <a:t>and</a:t>
            </a:r>
            <a:r>
              <a:rPr lang="nl-NL" dirty="0">
                <a:solidFill>
                  <a:schemeClr val="bg1"/>
                </a:solidFill>
              </a:rPr>
              <a:t> help </a:t>
            </a:r>
            <a:r>
              <a:rPr lang="nl-NL" dirty="0" err="1">
                <a:solidFill>
                  <a:schemeClr val="bg1"/>
                </a:solidFill>
              </a:rPr>
              <a:t>customers</a:t>
            </a:r>
            <a:r>
              <a:rPr lang="nl-NL" dirty="0">
                <a:solidFill>
                  <a:schemeClr val="bg1"/>
                </a:solidFill>
              </a:rPr>
              <a:t>? </a:t>
            </a:r>
          </a:p>
          <a:p>
            <a:pPr marL="0" indent="0">
              <a:buNone/>
            </a:pPr>
            <a:endParaRPr lang="nl-NL" dirty="0">
              <a:solidFill>
                <a:schemeClr val="bg1"/>
              </a:solidFill>
            </a:endParaRPr>
          </a:p>
        </p:txBody>
      </p:sp>
      <p:pic>
        <p:nvPicPr>
          <p:cNvPr id="4" name="Afbeelding 3">
            <a:extLst>
              <a:ext uri="{FF2B5EF4-FFF2-40B4-BE49-F238E27FC236}">
                <a16:creationId xmlns:a16="http://schemas.microsoft.com/office/drawing/2014/main" id="{2C5D1DBA-9B0A-2D80-E61B-2968FBEE9C2E}"/>
              </a:ext>
            </a:extLst>
          </p:cNvPr>
          <p:cNvPicPr>
            <a:picLocks noChangeAspect="1"/>
          </p:cNvPicPr>
          <p:nvPr/>
        </p:nvPicPr>
        <p:blipFill rotWithShape="1">
          <a:blip r:embed="rId2"/>
          <a:srcRect l="30084" t="28313" r="39666" b="18400"/>
          <a:stretch/>
        </p:blipFill>
        <p:spPr>
          <a:xfrm>
            <a:off x="838200" y="1825625"/>
            <a:ext cx="4391347" cy="4351338"/>
          </a:xfrm>
          <a:prstGeom prst="rect">
            <a:avLst/>
          </a:prstGeom>
        </p:spPr>
      </p:pic>
      <p:sp>
        <p:nvSpPr>
          <p:cNvPr id="5" name="Tijdelijke aanduiding voor inhoud 2">
            <a:extLst>
              <a:ext uri="{FF2B5EF4-FFF2-40B4-BE49-F238E27FC236}">
                <a16:creationId xmlns:a16="http://schemas.microsoft.com/office/drawing/2014/main" id="{FC7EB1D3-A6F0-CEA9-BC21-8985B8CEABF4}"/>
              </a:ext>
            </a:extLst>
          </p:cNvPr>
          <p:cNvSpPr txBox="1">
            <a:spLocks/>
          </p:cNvSpPr>
          <p:nvPr/>
        </p:nvSpPr>
        <p:spPr>
          <a:xfrm>
            <a:off x="5504031" y="3912781"/>
            <a:ext cx="5160425" cy="82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Do </a:t>
            </a:r>
            <a:r>
              <a:rPr lang="nl-NL" dirty="0" err="1">
                <a:solidFill>
                  <a:schemeClr val="bg1"/>
                </a:solidFill>
              </a:rPr>
              <a:t>you</a:t>
            </a:r>
            <a:r>
              <a:rPr lang="nl-NL" dirty="0">
                <a:solidFill>
                  <a:schemeClr val="bg1"/>
                </a:solidFill>
              </a:rPr>
              <a:t> want to </a:t>
            </a:r>
            <a:r>
              <a:rPr lang="nl-NL" dirty="0" err="1">
                <a:solidFill>
                  <a:schemeClr val="bg1"/>
                </a:solidFill>
              </a:rPr>
              <a:t>see</a:t>
            </a:r>
            <a:r>
              <a:rPr lang="nl-NL" dirty="0">
                <a:solidFill>
                  <a:schemeClr val="bg1"/>
                </a:solidFill>
              </a:rPr>
              <a:t> the store first? </a:t>
            </a:r>
          </a:p>
          <a:p>
            <a:pPr marL="0" indent="0">
              <a:buFont typeface="Arial" panose="020B0604020202020204" pitchFamily="34" charset="0"/>
              <a:buNone/>
            </a:pPr>
            <a:endParaRPr lang="nl-NL" dirty="0">
              <a:solidFill>
                <a:schemeClr val="bg1"/>
              </a:solidFill>
            </a:endParaRPr>
          </a:p>
        </p:txBody>
      </p:sp>
      <p:sp>
        <p:nvSpPr>
          <p:cNvPr id="6" name="Tijdelijke aanduiding voor inhoud 2">
            <a:extLst>
              <a:ext uri="{FF2B5EF4-FFF2-40B4-BE49-F238E27FC236}">
                <a16:creationId xmlns:a16="http://schemas.microsoft.com/office/drawing/2014/main" id="{FA1D6424-0257-4C00-9515-AEE6CC3AD32A}"/>
              </a:ext>
            </a:extLst>
          </p:cNvPr>
          <p:cNvSpPr txBox="1">
            <a:spLocks/>
          </p:cNvSpPr>
          <p:nvPr/>
        </p:nvSpPr>
        <p:spPr>
          <a:xfrm>
            <a:off x="5504032" y="2869203"/>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a:t>
            </a:r>
          </a:p>
          <a:p>
            <a:pPr marL="0" indent="0">
              <a:buFont typeface="Arial" panose="020B0604020202020204" pitchFamily="34" charset="0"/>
              <a:buNone/>
            </a:pPr>
            <a:endParaRPr lang="nl-NL" dirty="0">
              <a:solidFill>
                <a:schemeClr val="bg1"/>
              </a:solidFill>
            </a:endParaRPr>
          </a:p>
        </p:txBody>
      </p:sp>
      <p:sp>
        <p:nvSpPr>
          <p:cNvPr id="7" name="Tijdelijke aanduiding voor inhoud 2">
            <a:extLst>
              <a:ext uri="{FF2B5EF4-FFF2-40B4-BE49-F238E27FC236}">
                <a16:creationId xmlns:a16="http://schemas.microsoft.com/office/drawing/2014/main" id="{24F245FC-F8E6-B4AB-0128-6CECE19C1943}"/>
              </a:ext>
            </a:extLst>
          </p:cNvPr>
          <p:cNvSpPr txBox="1">
            <a:spLocks/>
          </p:cNvSpPr>
          <p:nvPr/>
        </p:nvSpPr>
        <p:spPr>
          <a:xfrm>
            <a:off x="7985070" y="2869202"/>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No…</a:t>
            </a:r>
          </a:p>
          <a:p>
            <a:pPr marL="0" indent="0">
              <a:buFont typeface="Arial" panose="020B0604020202020204" pitchFamily="34" charset="0"/>
              <a:buNone/>
            </a:pPr>
            <a:endParaRPr lang="nl-NL" dirty="0">
              <a:solidFill>
                <a:schemeClr val="bg1"/>
              </a:solidFill>
            </a:endParaRPr>
          </a:p>
        </p:txBody>
      </p:sp>
      <p:sp>
        <p:nvSpPr>
          <p:cNvPr id="8" name="Tijdelijke aanduiding voor inhoud 2">
            <a:hlinkClick r:id="" action="ppaction://hlinkshowjump?jump=nextslide"/>
            <a:extLst>
              <a:ext uri="{FF2B5EF4-FFF2-40B4-BE49-F238E27FC236}">
                <a16:creationId xmlns:a16="http://schemas.microsoft.com/office/drawing/2014/main" id="{15C3EB87-ACC7-BBDC-5A80-9DC44D11795D}"/>
              </a:ext>
            </a:extLst>
          </p:cNvPr>
          <p:cNvSpPr txBox="1">
            <a:spLocks/>
          </p:cNvSpPr>
          <p:nvPr/>
        </p:nvSpPr>
        <p:spPr>
          <a:xfrm>
            <a:off x="5504031" y="4733074"/>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a:t>
            </a:r>
          </a:p>
          <a:p>
            <a:pPr marL="0" indent="0">
              <a:buFont typeface="Arial" panose="020B0604020202020204" pitchFamily="34" charset="0"/>
              <a:buNone/>
            </a:pPr>
            <a:endParaRPr lang="nl-NL" dirty="0">
              <a:solidFill>
                <a:schemeClr val="bg1"/>
              </a:solidFill>
            </a:endParaRPr>
          </a:p>
        </p:txBody>
      </p:sp>
      <p:sp>
        <p:nvSpPr>
          <p:cNvPr id="9" name="Tijdelijke aanduiding voor inhoud 2">
            <a:hlinkClick r:id="rId3" action="ppaction://hlinksldjump"/>
            <a:extLst>
              <a:ext uri="{FF2B5EF4-FFF2-40B4-BE49-F238E27FC236}">
                <a16:creationId xmlns:a16="http://schemas.microsoft.com/office/drawing/2014/main" id="{BD8BDEC3-5A81-B6BE-F85D-F454B967F700}"/>
              </a:ext>
            </a:extLst>
          </p:cNvPr>
          <p:cNvSpPr txBox="1">
            <a:spLocks/>
          </p:cNvSpPr>
          <p:nvPr/>
        </p:nvSpPr>
        <p:spPr>
          <a:xfrm>
            <a:off x="8084243" y="4742121"/>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No…</a:t>
            </a: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33370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B60FC-7353-21B9-C946-3B0DC121011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EC044C7-AD54-B71B-C532-0E71358C5013}"/>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D31D8A53-89FA-D97D-B0F3-9D28AD907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65" t="11288" r="9729" b="7243"/>
          <a:stretch/>
        </p:blipFill>
        <p:spPr bwMode="auto">
          <a:xfrm>
            <a:off x="0" y="-108616"/>
            <a:ext cx="12280605" cy="7075232"/>
          </a:xfrm>
          <a:prstGeom prst="rect">
            <a:avLst/>
          </a:prstGeom>
          <a:ln>
            <a:noFill/>
          </a:ln>
          <a:extLst>
            <a:ext uri="{53640926-AAD7-44D8-BBD7-CCE9431645EC}">
              <a14:shadowObscured xmlns:a14="http://schemas.microsoft.com/office/drawing/2010/main"/>
            </a:ext>
          </a:extLst>
        </p:spPr>
      </p:pic>
      <p:pic>
        <p:nvPicPr>
          <p:cNvPr id="8" name="Afbeelding 7">
            <a:extLst>
              <a:ext uri="{FF2B5EF4-FFF2-40B4-BE49-F238E27FC236}">
                <a16:creationId xmlns:a16="http://schemas.microsoft.com/office/drawing/2014/main" id="{8ADC3057-E78F-7486-1574-21C41B237E11}"/>
              </a:ext>
            </a:extLst>
          </p:cNvPr>
          <p:cNvPicPr>
            <a:picLocks noChangeAspect="1"/>
          </p:cNvPicPr>
          <p:nvPr/>
        </p:nvPicPr>
        <p:blipFill rotWithShape="1">
          <a:blip r:embed="rId4"/>
          <a:srcRect l="30084" t="28313" r="39666" b="18400"/>
          <a:stretch/>
        </p:blipFill>
        <p:spPr>
          <a:xfrm>
            <a:off x="0" y="6141938"/>
            <a:ext cx="820478" cy="813003"/>
          </a:xfrm>
          <a:prstGeom prst="rect">
            <a:avLst/>
          </a:prstGeom>
        </p:spPr>
      </p:pic>
      <p:sp>
        <p:nvSpPr>
          <p:cNvPr id="7" name="Tekstballon: ovaal 6">
            <a:extLst>
              <a:ext uri="{FF2B5EF4-FFF2-40B4-BE49-F238E27FC236}">
                <a16:creationId xmlns:a16="http://schemas.microsoft.com/office/drawing/2014/main" id="{3648C80A-C66F-54F1-6569-D5F9FD6CB5A7}"/>
              </a:ext>
            </a:extLst>
          </p:cNvPr>
          <p:cNvSpPr/>
          <p:nvPr/>
        </p:nvSpPr>
        <p:spPr>
          <a:xfrm>
            <a:off x="244549" y="4749467"/>
            <a:ext cx="2583712" cy="1562433"/>
          </a:xfrm>
          <a:prstGeom prst="wedgeEllipseCallout">
            <a:avLst>
              <a:gd name="adj1" fmla="val -41409"/>
              <a:gd name="adj2" fmla="val 61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This</a:t>
            </a:r>
            <a:r>
              <a:rPr lang="nl-NL" dirty="0"/>
              <a:t> is </a:t>
            </a:r>
            <a:r>
              <a:rPr lang="nl-NL" dirty="0" err="1"/>
              <a:t>what</a:t>
            </a:r>
            <a:r>
              <a:rPr lang="nl-NL" dirty="0"/>
              <a:t> </a:t>
            </a:r>
            <a:r>
              <a:rPr lang="nl-NL" dirty="0" err="1"/>
              <a:t>you</a:t>
            </a:r>
            <a:r>
              <a:rPr lang="nl-NL" dirty="0"/>
              <a:t> </a:t>
            </a:r>
            <a:r>
              <a:rPr lang="nl-NL" dirty="0" err="1"/>
              <a:t>see</a:t>
            </a:r>
            <a:r>
              <a:rPr lang="nl-NL" dirty="0"/>
              <a:t> </a:t>
            </a:r>
            <a:r>
              <a:rPr lang="nl-NL" dirty="0" err="1"/>
              <a:t>when</a:t>
            </a:r>
            <a:r>
              <a:rPr lang="nl-NL" dirty="0"/>
              <a:t> </a:t>
            </a:r>
            <a:r>
              <a:rPr lang="nl-NL" dirty="0" err="1"/>
              <a:t>you</a:t>
            </a:r>
            <a:r>
              <a:rPr lang="nl-NL" dirty="0"/>
              <a:t> enter </a:t>
            </a:r>
            <a:r>
              <a:rPr lang="nl-NL" dirty="0" err="1"/>
              <a:t>the</a:t>
            </a:r>
            <a:r>
              <a:rPr lang="nl-NL" dirty="0"/>
              <a:t> store.</a:t>
            </a:r>
          </a:p>
        </p:txBody>
      </p:sp>
    </p:spTree>
    <p:extLst>
      <p:ext uri="{BB962C8B-B14F-4D97-AF65-F5344CB8AC3E}">
        <p14:creationId xmlns:p14="http://schemas.microsoft.com/office/powerpoint/2010/main" val="115680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C0F40-2E6E-4BFF-C71C-CC469EBD21E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66EE7D1-2168-C750-A8A3-93627ECCCEB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CBA55799-7AF9-6E74-B7E1-73635D08E8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49" t="10983" r="11499" b="7432"/>
          <a:stretch/>
        </p:blipFill>
        <p:spPr bwMode="auto">
          <a:xfrm>
            <a:off x="0" y="-144675"/>
            <a:ext cx="12192000" cy="7002675"/>
          </a:xfrm>
          <a:prstGeom prst="rect">
            <a:avLst/>
          </a:prstGeom>
          <a:ln>
            <a:no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3F2B37A8-22DF-E461-687B-69F6D72BD419}"/>
              </a:ext>
            </a:extLst>
          </p:cNvPr>
          <p:cNvPicPr>
            <a:picLocks noChangeAspect="1"/>
          </p:cNvPicPr>
          <p:nvPr/>
        </p:nvPicPr>
        <p:blipFill rotWithShape="1">
          <a:blip r:embed="rId3"/>
          <a:srcRect l="30084" t="28313" r="39666" b="18400"/>
          <a:stretch/>
        </p:blipFill>
        <p:spPr>
          <a:xfrm>
            <a:off x="0" y="6141938"/>
            <a:ext cx="820478" cy="813003"/>
          </a:xfrm>
          <a:prstGeom prst="rect">
            <a:avLst/>
          </a:prstGeom>
        </p:spPr>
      </p:pic>
      <p:sp>
        <p:nvSpPr>
          <p:cNvPr id="6" name="Tekstballon: ovaal 5">
            <a:extLst>
              <a:ext uri="{FF2B5EF4-FFF2-40B4-BE49-F238E27FC236}">
                <a16:creationId xmlns:a16="http://schemas.microsoft.com/office/drawing/2014/main" id="{CB4AA10F-B39A-88CC-A324-89A83BCD43C2}"/>
              </a:ext>
            </a:extLst>
          </p:cNvPr>
          <p:cNvSpPr/>
          <p:nvPr/>
        </p:nvSpPr>
        <p:spPr>
          <a:xfrm>
            <a:off x="244549" y="4749467"/>
            <a:ext cx="2583712" cy="1562433"/>
          </a:xfrm>
          <a:prstGeom prst="wedgeEllipseCallout">
            <a:avLst>
              <a:gd name="adj1" fmla="val -41409"/>
              <a:gd name="adj2" fmla="val 61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And</a:t>
            </a:r>
            <a:r>
              <a:rPr lang="nl-NL" dirty="0"/>
              <a:t> </a:t>
            </a:r>
            <a:r>
              <a:rPr lang="nl-NL" dirty="0" err="1"/>
              <a:t>this</a:t>
            </a:r>
            <a:r>
              <a:rPr lang="nl-NL" dirty="0"/>
              <a:t> is </a:t>
            </a:r>
            <a:r>
              <a:rPr lang="nl-NL" dirty="0" err="1"/>
              <a:t>your</a:t>
            </a:r>
            <a:r>
              <a:rPr lang="nl-NL" dirty="0"/>
              <a:t> </a:t>
            </a:r>
            <a:r>
              <a:rPr lang="nl-NL" dirty="0" err="1"/>
              <a:t>workplace</a:t>
            </a:r>
            <a:r>
              <a:rPr lang="nl-NL" dirty="0"/>
              <a:t> </a:t>
            </a:r>
            <a:r>
              <a:rPr lang="nl-NL" dirty="0" err="1"/>
              <a:t>and</a:t>
            </a:r>
            <a:r>
              <a:rPr lang="nl-NL" dirty="0"/>
              <a:t> view </a:t>
            </a:r>
            <a:r>
              <a:rPr lang="nl-NL" dirty="0" err="1"/>
              <a:t>into</a:t>
            </a:r>
            <a:r>
              <a:rPr lang="nl-NL" dirty="0"/>
              <a:t> </a:t>
            </a:r>
            <a:r>
              <a:rPr lang="nl-NL" dirty="0" err="1"/>
              <a:t>the</a:t>
            </a:r>
            <a:r>
              <a:rPr lang="nl-NL" dirty="0"/>
              <a:t> store.</a:t>
            </a:r>
          </a:p>
        </p:txBody>
      </p:sp>
    </p:spTree>
    <p:extLst>
      <p:ext uri="{BB962C8B-B14F-4D97-AF65-F5344CB8AC3E}">
        <p14:creationId xmlns:p14="http://schemas.microsoft.com/office/powerpoint/2010/main" val="119053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32613-5A0C-E7C5-4DD8-846CC0FD84B1}"/>
              </a:ext>
            </a:extLst>
          </p:cNvPr>
          <p:cNvSpPr>
            <a:spLocks noGrp="1"/>
          </p:cNvSpPr>
          <p:nvPr>
            <p:ph type="title"/>
          </p:nvPr>
        </p:nvSpPr>
        <p:spPr>
          <a:xfrm>
            <a:off x="5454502" y="318977"/>
            <a:ext cx="5899298" cy="1371711"/>
          </a:xfrm>
        </p:spPr>
        <p:txBody>
          <a:bodyPr/>
          <a:lstStyle/>
          <a:p>
            <a:r>
              <a:rPr lang="nl-NL" dirty="0" err="1">
                <a:solidFill>
                  <a:schemeClr val="bg1"/>
                </a:solidFill>
              </a:rPr>
              <a:t>Hello</a:t>
            </a:r>
            <a:r>
              <a:rPr lang="nl-NL" dirty="0">
                <a:solidFill>
                  <a:schemeClr val="bg1"/>
                </a:solidFill>
              </a:rPr>
              <a:t> </a:t>
            </a:r>
            <a:r>
              <a:rPr lang="nl-NL" dirty="0" err="1">
                <a:solidFill>
                  <a:schemeClr val="bg1"/>
                </a:solidFill>
              </a:rPr>
              <a:t>can</a:t>
            </a:r>
            <a:r>
              <a:rPr lang="nl-NL" dirty="0">
                <a:solidFill>
                  <a:schemeClr val="bg1"/>
                </a:solidFill>
              </a:rPr>
              <a:t> </a:t>
            </a:r>
            <a:r>
              <a:rPr lang="nl-NL" dirty="0" err="1">
                <a:solidFill>
                  <a:schemeClr val="bg1"/>
                </a:solidFill>
              </a:rPr>
              <a:t>you</a:t>
            </a:r>
            <a:r>
              <a:rPr lang="nl-NL" dirty="0">
                <a:solidFill>
                  <a:schemeClr val="bg1"/>
                </a:solidFill>
              </a:rPr>
              <a:t> help me?</a:t>
            </a:r>
          </a:p>
        </p:txBody>
      </p:sp>
      <p:pic>
        <p:nvPicPr>
          <p:cNvPr id="1026" name="Picture 2" descr="Cartoon Thinking Woman Confusing Problem Afbeelding door Musbila · Creative  Fabrica">
            <a:extLst>
              <a:ext uri="{FF2B5EF4-FFF2-40B4-BE49-F238E27FC236}">
                <a16:creationId xmlns:a16="http://schemas.microsoft.com/office/drawing/2014/main" id="{E14220D5-61C1-458F-2E03-118D9A5269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a:hlinkClick r:id="rId4" action="ppaction://hlinksldjump"/>
            <a:extLst>
              <a:ext uri="{FF2B5EF4-FFF2-40B4-BE49-F238E27FC236}">
                <a16:creationId xmlns:a16="http://schemas.microsoft.com/office/drawing/2014/main" id="{31650AC2-EAE1-F95E-0CA7-30DF84EBE238}"/>
              </a:ext>
            </a:extLst>
          </p:cNvPr>
          <p:cNvSpPr txBox="1">
            <a:spLocks/>
          </p:cNvSpPr>
          <p:nvPr/>
        </p:nvSpPr>
        <p:spPr>
          <a:xfrm>
            <a:off x="5858540" y="1690688"/>
            <a:ext cx="4699590" cy="818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solidFill>
                  <a:schemeClr val="bg1"/>
                </a:solidFill>
              </a:rPr>
              <a:t>I’m</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sure</a:t>
            </a:r>
            <a:r>
              <a:rPr lang="nl-NL" dirty="0">
                <a:solidFill>
                  <a:schemeClr val="bg1"/>
                </a:solidFill>
              </a:rPr>
              <a:t> I can, but I </a:t>
            </a:r>
            <a:r>
              <a:rPr lang="nl-NL" dirty="0" err="1">
                <a:solidFill>
                  <a:schemeClr val="bg1"/>
                </a:solidFill>
              </a:rPr>
              <a:t>will</a:t>
            </a:r>
            <a:r>
              <a:rPr lang="nl-NL" dirty="0">
                <a:solidFill>
                  <a:schemeClr val="bg1"/>
                </a:solidFill>
              </a:rPr>
              <a:t> </a:t>
            </a:r>
            <a:r>
              <a:rPr lang="nl-NL" dirty="0" err="1">
                <a:solidFill>
                  <a:schemeClr val="bg1"/>
                </a:solidFill>
              </a:rPr>
              <a:t>try</a:t>
            </a:r>
            <a:r>
              <a:rPr lang="nl-NL" dirty="0">
                <a:solidFill>
                  <a:schemeClr val="bg1"/>
                </a:solidFill>
              </a:rPr>
              <a:t>.</a:t>
            </a:r>
          </a:p>
        </p:txBody>
      </p:sp>
      <p:sp>
        <p:nvSpPr>
          <p:cNvPr id="3" name="Tijdelijke aanduiding voor inhoud 2">
            <a:hlinkClick r:id="rId5" action="ppaction://hlinksldjump"/>
            <a:extLst>
              <a:ext uri="{FF2B5EF4-FFF2-40B4-BE49-F238E27FC236}">
                <a16:creationId xmlns:a16="http://schemas.microsoft.com/office/drawing/2014/main" id="{7182B0EE-01B9-431D-E1BB-A13697D0C8A1}"/>
              </a:ext>
            </a:extLst>
          </p:cNvPr>
          <p:cNvSpPr txBox="1">
            <a:spLocks/>
          </p:cNvSpPr>
          <p:nvPr/>
        </p:nvSpPr>
        <p:spPr>
          <a:xfrm>
            <a:off x="5858540" y="2243803"/>
            <a:ext cx="4699590" cy="818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solidFill>
                  <a:schemeClr val="bg1"/>
                </a:solidFill>
              </a:rPr>
              <a:t>I’m</a:t>
            </a:r>
            <a:r>
              <a:rPr lang="nl-NL" dirty="0">
                <a:solidFill>
                  <a:schemeClr val="bg1"/>
                </a:solidFill>
              </a:rPr>
              <a:t> </a:t>
            </a:r>
            <a:r>
              <a:rPr lang="nl-NL" dirty="0" err="1">
                <a:solidFill>
                  <a:schemeClr val="bg1"/>
                </a:solidFill>
              </a:rPr>
              <a:t>sure</a:t>
            </a:r>
            <a:r>
              <a:rPr lang="nl-NL" dirty="0">
                <a:solidFill>
                  <a:schemeClr val="bg1"/>
                </a:solidFill>
              </a:rPr>
              <a:t> </a:t>
            </a:r>
            <a:r>
              <a:rPr lang="nl-NL" dirty="0" err="1">
                <a:solidFill>
                  <a:schemeClr val="bg1"/>
                </a:solidFill>
              </a:rPr>
              <a:t>not</a:t>
            </a:r>
            <a:r>
              <a:rPr lang="nl-NL" dirty="0">
                <a:solidFill>
                  <a:schemeClr val="bg1"/>
                </a:solidFill>
              </a:rPr>
              <a:t> can I, I but </a:t>
            </a:r>
            <a:r>
              <a:rPr lang="nl-NL" dirty="0" err="1">
                <a:solidFill>
                  <a:schemeClr val="bg1"/>
                </a:solidFill>
              </a:rPr>
              <a:t>will</a:t>
            </a:r>
            <a:r>
              <a:rPr lang="nl-NL" dirty="0">
                <a:solidFill>
                  <a:schemeClr val="bg1"/>
                </a:solidFill>
              </a:rPr>
              <a:t> </a:t>
            </a:r>
            <a:r>
              <a:rPr lang="nl-NL" dirty="0" err="1">
                <a:solidFill>
                  <a:schemeClr val="bg1"/>
                </a:solidFill>
              </a:rPr>
              <a:t>try</a:t>
            </a:r>
            <a:r>
              <a:rPr lang="nl-NL" dirty="0">
                <a:solidFill>
                  <a:schemeClr val="bg1"/>
                </a:solidFill>
              </a:rPr>
              <a:t>.</a:t>
            </a:r>
          </a:p>
        </p:txBody>
      </p:sp>
      <p:sp>
        <p:nvSpPr>
          <p:cNvPr id="6" name="Tijdelijke aanduiding voor inhoud 2">
            <a:hlinkClick r:id="rId5" action="ppaction://hlinksldjump"/>
            <a:extLst>
              <a:ext uri="{FF2B5EF4-FFF2-40B4-BE49-F238E27FC236}">
                <a16:creationId xmlns:a16="http://schemas.microsoft.com/office/drawing/2014/main" id="{22596AC9-50B3-C02E-E444-6DDC992C03E5}"/>
              </a:ext>
            </a:extLst>
          </p:cNvPr>
          <p:cNvSpPr txBox="1">
            <a:spLocks/>
          </p:cNvSpPr>
          <p:nvPr/>
        </p:nvSpPr>
        <p:spPr>
          <a:xfrm>
            <a:off x="5858540" y="2796918"/>
            <a:ext cx="4699590" cy="818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solidFill>
                  <a:schemeClr val="bg1"/>
                </a:solidFill>
              </a:rPr>
              <a:t>I’m</a:t>
            </a:r>
            <a:r>
              <a:rPr lang="nl-NL" dirty="0">
                <a:solidFill>
                  <a:schemeClr val="bg1"/>
                </a:solidFill>
              </a:rPr>
              <a:t> </a:t>
            </a:r>
            <a:r>
              <a:rPr lang="nl-NL" dirty="0" err="1">
                <a:solidFill>
                  <a:schemeClr val="bg1"/>
                </a:solidFill>
              </a:rPr>
              <a:t>sure</a:t>
            </a:r>
            <a:r>
              <a:rPr lang="nl-NL" dirty="0">
                <a:solidFill>
                  <a:schemeClr val="bg1"/>
                </a:solidFill>
              </a:rPr>
              <a:t>, but I </a:t>
            </a:r>
            <a:r>
              <a:rPr lang="nl-NL" dirty="0" err="1">
                <a:solidFill>
                  <a:schemeClr val="bg1"/>
                </a:solidFill>
              </a:rPr>
              <a:t>can’t</a:t>
            </a:r>
            <a:r>
              <a:rPr lang="nl-NL" dirty="0">
                <a:solidFill>
                  <a:schemeClr val="bg1"/>
                </a:solidFill>
              </a:rPr>
              <a:t> </a:t>
            </a:r>
            <a:r>
              <a:rPr lang="nl-NL" dirty="0" err="1">
                <a:solidFill>
                  <a:schemeClr val="bg1"/>
                </a:solidFill>
              </a:rPr>
              <a:t>try</a:t>
            </a:r>
            <a:r>
              <a:rPr lang="nl-NL" dirty="0">
                <a:solidFill>
                  <a:schemeClr val="bg1"/>
                </a:solidFill>
              </a:rPr>
              <a:t>.</a:t>
            </a:r>
          </a:p>
        </p:txBody>
      </p:sp>
    </p:spTree>
    <p:extLst>
      <p:ext uri="{BB962C8B-B14F-4D97-AF65-F5344CB8AC3E}">
        <p14:creationId xmlns:p14="http://schemas.microsoft.com/office/powerpoint/2010/main" val="307456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1B174-3CC2-6B68-7486-EEE63F07A20C}"/>
              </a:ext>
            </a:extLst>
          </p:cNvPr>
          <p:cNvSpPr>
            <a:spLocks noGrp="1"/>
          </p:cNvSpPr>
          <p:nvPr>
            <p:ph type="title"/>
          </p:nvPr>
        </p:nvSpPr>
        <p:spPr>
          <a:xfrm>
            <a:off x="5305647" y="365125"/>
            <a:ext cx="6048153" cy="1325563"/>
          </a:xfrm>
        </p:spPr>
        <p:txBody>
          <a:bodyPr/>
          <a:lstStyle/>
          <a:p>
            <a:r>
              <a:rPr lang="nl-NL" dirty="0">
                <a:solidFill>
                  <a:schemeClr val="bg1"/>
                </a:solidFill>
              </a:rPr>
              <a:t>Have </a:t>
            </a:r>
            <a:r>
              <a:rPr lang="nl-NL" dirty="0" err="1">
                <a:solidFill>
                  <a:schemeClr val="bg1"/>
                </a:solidFill>
              </a:rPr>
              <a:t>you</a:t>
            </a:r>
            <a:r>
              <a:rPr lang="nl-NL" dirty="0">
                <a:solidFill>
                  <a:schemeClr val="bg1"/>
                </a:solidFill>
              </a:rPr>
              <a:t> </a:t>
            </a:r>
            <a:r>
              <a:rPr lang="nl-NL" dirty="0" err="1">
                <a:solidFill>
                  <a:schemeClr val="bg1"/>
                </a:solidFill>
              </a:rPr>
              <a:t>seen</a:t>
            </a:r>
            <a:r>
              <a:rPr lang="nl-NL" dirty="0">
                <a:solidFill>
                  <a:schemeClr val="bg1"/>
                </a:solidFill>
              </a:rPr>
              <a:t> the store </a:t>
            </a:r>
            <a:r>
              <a:rPr lang="nl-NL" dirty="0" err="1">
                <a:solidFill>
                  <a:schemeClr val="bg1"/>
                </a:solidFill>
              </a:rPr>
              <a:t>before</a:t>
            </a:r>
            <a:r>
              <a:rPr lang="nl-NL" dirty="0">
                <a:solidFill>
                  <a:schemeClr val="bg1"/>
                </a:solidFill>
              </a:rPr>
              <a:t>?</a:t>
            </a:r>
          </a:p>
        </p:txBody>
      </p:sp>
      <p:pic>
        <p:nvPicPr>
          <p:cNvPr id="4" name="Afbeelding 3">
            <a:extLst>
              <a:ext uri="{FF2B5EF4-FFF2-40B4-BE49-F238E27FC236}">
                <a16:creationId xmlns:a16="http://schemas.microsoft.com/office/drawing/2014/main" id="{F8D48EF4-D259-55B5-691F-1947DFA491C5}"/>
              </a:ext>
            </a:extLst>
          </p:cNvPr>
          <p:cNvPicPr>
            <a:picLocks noChangeAspect="1"/>
          </p:cNvPicPr>
          <p:nvPr/>
        </p:nvPicPr>
        <p:blipFill rotWithShape="1">
          <a:blip r:embed="rId2"/>
          <a:srcRect l="30084" t="28313" r="39666" b="18400"/>
          <a:stretch/>
        </p:blipFill>
        <p:spPr>
          <a:xfrm>
            <a:off x="434163" y="1550041"/>
            <a:ext cx="4669465" cy="4626922"/>
          </a:xfrm>
          <a:prstGeom prst="rect">
            <a:avLst/>
          </a:prstGeom>
        </p:spPr>
      </p:pic>
      <p:sp>
        <p:nvSpPr>
          <p:cNvPr id="5" name="Tijdelijke aanduiding voor inhoud 2">
            <a:hlinkClick r:id="rId3" action="ppaction://hlinksldjump"/>
            <a:extLst>
              <a:ext uri="{FF2B5EF4-FFF2-40B4-BE49-F238E27FC236}">
                <a16:creationId xmlns:a16="http://schemas.microsoft.com/office/drawing/2014/main" id="{8945B7C4-574E-BD05-22F3-4C9608FC7D25}"/>
              </a:ext>
            </a:extLst>
          </p:cNvPr>
          <p:cNvSpPr txBox="1">
            <a:spLocks/>
          </p:cNvSpPr>
          <p:nvPr/>
        </p:nvSpPr>
        <p:spPr>
          <a:xfrm>
            <a:off x="5305647" y="1860790"/>
            <a:ext cx="2294860" cy="1403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 but show me the store </a:t>
            </a:r>
            <a:r>
              <a:rPr lang="nl-NL" dirty="0" err="1">
                <a:solidFill>
                  <a:schemeClr val="bg1"/>
                </a:solidFill>
              </a:rPr>
              <a:t>anyway</a:t>
            </a:r>
            <a:r>
              <a:rPr lang="nl-NL" dirty="0">
                <a:solidFill>
                  <a:schemeClr val="bg1"/>
                </a:solidFill>
              </a:rPr>
              <a:t>.</a:t>
            </a:r>
          </a:p>
        </p:txBody>
      </p:sp>
      <p:sp>
        <p:nvSpPr>
          <p:cNvPr id="6" name="Tijdelijke aanduiding voor inhoud 2">
            <a:hlinkClick r:id="rId4" action="ppaction://hlinksldjump"/>
            <a:extLst>
              <a:ext uri="{FF2B5EF4-FFF2-40B4-BE49-F238E27FC236}">
                <a16:creationId xmlns:a16="http://schemas.microsoft.com/office/drawing/2014/main" id="{3281F933-7D98-9D8D-9DB5-1385AF1A65CB}"/>
              </a:ext>
            </a:extLst>
          </p:cNvPr>
          <p:cNvSpPr txBox="1">
            <a:spLocks/>
          </p:cNvSpPr>
          <p:nvPr/>
        </p:nvSpPr>
        <p:spPr>
          <a:xfrm>
            <a:off x="9000461" y="1860790"/>
            <a:ext cx="229486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 and I </a:t>
            </a:r>
            <a:r>
              <a:rPr lang="nl-NL" dirty="0" err="1">
                <a:solidFill>
                  <a:schemeClr val="bg1"/>
                </a:solidFill>
              </a:rPr>
              <a:t>just</a:t>
            </a:r>
            <a:r>
              <a:rPr lang="nl-NL" dirty="0">
                <a:solidFill>
                  <a:schemeClr val="bg1"/>
                </a:solidFill>
              </a:rPr>
              <a:t> want to get to work.</a:t>
            </a:r>
          </a:p>
        </p:txBody>
      </p:sp>
    </p:spTree>
    <p:extLst>
      <p:ext uri="{BB962C8B-B14F-4D97-AF65-F5344CB8AC3E}">
        <p14:creationId xmlns:p14="http://schemas.microsoft.com/office/powerpoint/2010/main" val="165767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753B-0A51-4680-4A69-81670F47FE25}"/>
              </a:ext>
            </a:extLst>
          </p:cNvPr>
          <p:cNvSpPr>
            <a:spLocks noGrp="1"/>
          </p:cNvSpPr>
          <p:nvPr>
            <p:ph type="title"/>
          </p:nvPr>
        </p:nvSpPr>
        <p:spPr>
          <a:xfrm>
            <a:off x="4984897" y="407655"/>
            <a:ext cx="6547884" cy="1325563"/>
          </a:xfrm>
        </p:spPr>
        <p:txBody>
          <a:bodyPr/>
          <a:lstStyle/>
          <a:p>
            <a:r>
              <a:rPr lang="nl-NL" dirty="0" err="1">
                <a:solidFill>
                  <a:schemeClr val="bg1"/>
                </a:solidFill>
              </a:rPr>
              <a:t>I’m</a:t>
            </a:r>
            <a:r>
              <a:rPr lang="nl-NL" dirty="0">
                <a:solidFill>
                  <a:schemeClr val="bg1"/>
                </a:solidFill>
              </a:rPr>
              <a:t> sorry I </a:t>
            </a:r>
            <a:r>
              <a:rPr lang="nl-NL" dirty="0" err="1">
                <a:solidFill>
                  <a:schemeClr val="bg1"/>
                </a:solidFill>
              </a:rPr>
              <a:t>didn’t</a:t>
            </a:r>
            <a:r>
              <a:rPr lang="nl-NL" dirty="0">
                <a:solidFill>
                  <a:schemeClr val="bg1"/>
                </a:solidFill>
              </a:rPr>
              <a:t> </a:t>
            </a:r>
            <a:r>
              <a:rPr lang="nl-NL" dirty="0" err="1">
                <a:solidFill>
                  <a:schemeClr val="bg1"/>
                </a:solidFill>
              </a:rPr>
              <a:t>understand</a:t>
            </a:r>
            <a:r>
              <a:rPr lang="nl-NL" dirty="0">
                <a:solidFill>
                  <a:schemeClr val="bg1"/>
                </a:solidFill>
              </a:rPr>
              <a:t> </a:t>
            </a:r>
            <a:r>
              <a:rPr lang="nl-NL" dirty="0" err="1">
                <a:solidFill>
                  <a:schemeClr val="bg1"/>
                </a:solidFill>
              </a:rPr>
              <a:t>you</a:t>
            </a:r>
            <a:r>
              <a:rPr lang="nl-NL" dirty="0">
                <a:solidFill>
                  <a:schemeClr val="bg1"/>
                </a:solidFill>
              </a:rPr>
              <a:t>.</a:t>
            </a:r>
          </a:p>
        </p:txBody>
      </p:sp>
      <p:pic>
        <p:nvPicPr>
          <p:cNvPr id="4" name="Picture 2" descr="Cartoon Thinking Woman Confusing Problem Afbeelding door Musbila · Creative  Fabrica">
            <a:extLst>
              <a:ext uri="{FF2B5EF4-FFF2-40B4-BE49-F238E27FC236}">
                <a16:creationId xmlns:a16="http://schemas.microsoft.com/office/drawing/2014/main" id="{ABC1BBC5-FE77-475F-0637-462C6A48F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CF4B469C-8485-DA29-98D4-0D6A8CCA904D}"/>
              </a:ext>
            </a:extLst>
          </p:cNvPr>
          <p:cNvSpPr txBox="1"/>
          <p:nvPr/>
        </p:nvSpPr>
        <p:spPr>
          <a:xfrm>
            <a:off x="7184064" y="1913861"/>
            <a:ext cx="2149550" cy="584775"/>
          </a:xfrm>
          <a:prstGeom prst="rect">
            <a:avLst/>
          </a:prstGeom>
          <a:noFill/>
        </p:spPr>
        <p:txBody>
          <a:bodyPr wrap="square" rtlCol="0">
            <a:spAutoFit/>
          </a:bodyPr>
          <a:lstStyle/>
          <a:p>
            <a:r>
              <a:rPr lang="nl-NL" sz="3200" dirty="0" err="1">
                <a:solidFill>
                  <a:schemeClr val="bg1"/>
                </a:solidFill>
              </a:rPr>
              <a:t>Try</a:t>
            </a:r>
            <a:r>
              <a:rPr lang="nl-NL" sz="3200" dirty="0">
                <a:solidFill>
                  <a:schemeClr val="bg1"/>
                </a:solidFill>
              </a:rPr>
              <a:t> </a:t>
            </a:r>
            <a:r>
              <a:rPr lang="nl-NL" sz="3200" dirty="0" err="1">
                <a:solidFill>
                  <a:schemeClr val="bg1"/>
                </a:solidFill>
              </a:rPr>
              <a:t>again</a:t>
            </a:r>
            <a:endParaRPr lang="nl-NL" sz="3200" dirty="0">
              <a:solidFill>
                <a:schemeClr val="bg1"/>
              </a:solidFill>
            </a:endParaRPr>
          </a:p>
        </p:txBody>
      </p:sp>
    </p:spTree>
    <p:extLst>
      <p:ext uri="{BB962C8B-B14F-4D97-AF65-F5344CB8AC3E}">
        <p14:creationId xmlns:p14="http://schemas.microsoft.com/office/powerpoint/2010/main" val="297616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F1741-D387-5BBD-D0C0-463126A42C6B}"/>
              </a:ext>
            </a:extLst>
          </p:cNvPr>
          <p:cNvSpPr>
            <a:spLocks noGrp="1"/>
          </p:cNvSpPr>
          <p:nvPr>
            <p:ph type="title"/>
          </p:nvPr>
        </p:nvSpPr>
        <p:spPr/>
        <p:txBody>
          <a:bodyPr>
            <a:normAutofit fontScale="90000"/>
          </a:bodyPr>
          <a:lstStyle/>
          <a:p>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 are an English- man or woman who will be working in a very popular IT store in London.  </a:t>
            </a:r>
            <a:endParaRPr lang="nl-NL" dirty="0"/>
          </a:p>
        </p:txBody>
      </p:sp>
      <p:sp>
        <p:nvSpPr>
          <p:cNvPr id="3" name="Tijdelijke aanduiding voor inhoud 2">
            <a:extLst>
              <a:ext uri="{FF2B5EF4-FFF2-40B4-BE49-F238E27FC236}">
                <a16:creationId xmlns:a16="http://schemas.microsoft.com/office/drawing/2014/main" id="{D3470DFD-7BE1-2EE6-73AA-5CFBC2C35D81}"/>
              </a:ext>
            </a:extLst>
          </p:cNvPr>
          <p:cNvSpPr>
            <a:spLocks noGrp="1"/>
          </p:cNvSpPr>
          <p:nvPr>
            <p:ph idx="1"/>
          </p:nvPr>
        </p:nvSpPr>
        <p:spPr/>
        <p:txBody>
          <a:bodyPr>
            <a:normAutofit/>
          </a:bodyPr>
          <a:lstStyle/>
          <a:p>
            <a:r>
              <a:rPr lang="nl-NL" dirty="0" err="1">
                <a:solidFill>
                  <a:schemeClr val="bg1"/>
                </a:solidFill>
              </a:rPr>
              <a:t>Who</a:t>
            </a:r>
            <a:r>
              <a:rPr lang="nl-NL" dirty="0">
                <a:solidFill>
                  <a:schemeClr val="bg1"/>
                </a:solidFill>
              </a:rPr>
              <a:t> are </a:t>
            </a:r>
            <a:r>
              <a:rPr lang="nl-NL" dirty="0" err="1">
                <a:solidFill>
                  <a:schemeClr val="bg1"/>
                </a:solidFill>
              </a:rPr>
              <a:t>you</a:t>
            </a:r>
            <a:r>
              <a:rPr lang="nl-NL" dirty="0">
                <a:solidFill>
                  <a:schemeClr val="bg1"/>
                </a:solidFill>
              </a:rPr>
              <a:t>?</a:t>
            </a:r>
          </a:p>
          <a:p>
            <a:pPr marL="0" indent="0">
              <a:buNone/>
            </a:pPr>
            <a:endParaRPr lang="nl-NL" dirty="0">
              <a:solidFill>
                <a:schemeClr val="bg1"/>
              </a:solidFill>
            </a:endParaRPr>
          </a:p>
          <a:p>
            <a:r>
              <a:rPr lang="nl-NL" dirty="0">
                <a:solidFill>
                  <a:schemeClr val="bg1"/>
                </a:solidFill>
              </a:rPr>
              <a:t>How </a:t>
            </a:r>
            <a:r>
              <a:rPr lang="nl-NL" dirty="0" err="1">
                <a:solidFill>
                  <a:schemeClr val="bg1"/>
                </a:solidFill>
              </a:rPr>
              <a:t>old</a:t>
            </a:r>
            <a:r>
              <a:rPr lang="nl-NL" dirty="0">
                <a:solidFill>
                  <a:schemeClr val="bg1"/>
                </a:solidFill>
              </a:rPr>
              <a:t> are </a:t>
            </a:r>
            <a:r>
              <a:rPr lang="nl-NL" dirty="0" err="1">
                <a:solidFill>
                  <a:schemeClr val="bg1"/>
                </a:solidFill>
              </a:rPr>
              <a:t>you</a:t>
            </a:r>
            <a:r>
              <a:rPr lang="nl-NL" dirty="0">
                <a:solidFill>
                  <a:schemeClr val="bg1"/>
                </a:solidFill>
              </a:rPr>
              <a:t>?</a:t>
            </a:r>
          </a:p>
          <a:p>
            <a:pPr marL="0" indent="0">
              <a:buNone/>
            </a:pPr>
            <a:endParaRPr lang="nl-NL" dirty="0">
              <a:solidFill>
                <a:schemeClr val="bg1"/>
              </a:solidFill>
            </a:endParaRPr>
          </a:p>
          <a:p>
            <a:r>
              <a:rPr lang="nl-NL" dirty="0" err="1">
                <a:solidFill>
                  <a:schemeClr val="bg1"/>
                </a:solidFill>
              </a:rPr>
              <a:t>Which</a:t>
            </a:r>
            <a:r>
              <a:rPr lang="nl-NL" dirty="0">
                <a:solidFill>
                  <a:schemeClr val="bg1"/>
                </a:solidFill>
              </a:rPr>
              <a:t> </a:t>
            </a:r>
            <a:r>
              <a:rPr lang="nl-NL" dirty="0" err="1">
                <a:solidFill>
                  <a:schemeClr val="bg1"/>
                </a:solidFill>
              </a:rPr>
              <a:t>burrow</a:t>
            </a:r>
            <a:r>
              <a:rPr lang="nl-NL" dirty="0">
                <a:solidFill>
                  <a:schemeClr val="bg1"/>
                </a:solidFill>
              </a:rPr>
              <a:t> in London are </a:t>
            </a:r>
            <a:r>
              <a:rPr lang="nl-NL" dirty="0" err="1">
                <a:solidFill>
                  <a:schemeClr val="bg1"/>
                </a:solidFill>
              </a:rPr>
              <a:t>you</a:t>
            </a:r>
            <a:r>
              <a:rPr lang="nl-NL" dirty="0">
                <a:solidFill>
                  <a:schemeClr val="bg1"/>
                </a:solidFill>
              </a:rPr>
              <a:t> </a:t>
            </a:r>
            <a:r>
              <a:rPr lang="nl-NL" dirty="0" err="1">
                <a:solidFill>
                  <a:schemeClr val="bg1"/>
                </a:solidFill>
              </a:rPr>
              <a:t>from</a:t>
            </a:r>
            <a:r>
              <a:rPr lang="nl-NL" dirty="0">
                <a:solidFill>
                  <a:schemeClr val="bg1"/>
                </a:solidFill>
              </a:rPr>
              <a:t>?</a:t>
            </a:r>
          </a:p>
          <a:p>
            <a:pPr marL="514350" indent="-514350">
              <a:buAutoNum type="alphaUcPeriod"/>
            </a:pPr>
            <a:r>
              <a:rPr lang="nl-NL" dirty="0" err="1">
                <a:solidFill>
                  <a:schemeClr val="bg1"/>
                </a:solidFill>
              </a:rPr>
              <a:t>Brixton</a:t>
            </a:r>
            <a:r>
              <a:rPr lang="nl-NL" dirty="0">
                <a:solidFill>
                  <a:schemeClr val="bg1"/>
                </a:solidFill>
              </a:rPr>
              <a:t>		B. Nottingham</a:t>
            </a:r>
          </a:p>
          <a:p>
            <a:pPr marL="0" indent="0">
              <a:buNone/>
            </a:pPr>
            <a:r>
              <a:rPr lang="nl-NL" dirty="0">
                <a:solidFill>
                  <a:schemeClr val="bg1"/>
                </a:solidFill>
              </a:rPr>
              <a:t>C. Paddington	D. Kensington</a:t>
            </a:r>
          </a:p>
        </p:txBody>
      </p:sp>
    </p:spTree>
    <p:extLst>
      <p:ext uri="{BB962C8B-B14F-4D97-AF65-F5344CB8AC3E}">
        <p14:creationId xmlns:p14="http://schemas.microsoft.com/office/powerpoint/2010/main" val="21823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4097D-0C01-EA37-EAFF-A9628BF478AA}"/>
              </a:ext>
            </a:extLst>
          </p:cNvPr>
          <p:cNvSpPr>
            <a:spLocks noGrp="1"/>
          </p:cNvSpPr>
          <p:nvPr>
            <p:ph type="title"/>
          </p:nvPr>
        </p:nvSpPr>
        <p:spPr>
          <a:xfrm>
            <a:off x="5858540" y="681037"/>
            <a:ext cx="5495260" cy="1009651"/>
          </a:xfrm>
        </p:spPr>
        <p:txBody>
          <a:bodyPr/>
          <a:lstStyle/>
          <a:p>
            <a:r>
              <a:rPr lang="nl-NL" dirty="0" err="1">
                <a:solidFill>
                  <a:schemeClr val="bg1"/>
                </a:solidFill>
              </a:rPr>
              <a:t>That’s</a:t>
            </a:r>
            <a:r>
              <a:rPr lang="nl-NL" dirty="0">
                <a:solidFill>
                  <a:schemeClr val="bg1"/>
                </a:solidFill>
              </a:rPr>
              <a:t> </a:t>
            </a:r>
            <a:r>
              <a:rPr lang="nl-NL" dirty="0" err="1">
                <a:solidFill>
                  <a:schemeClr val="bg1"/>
                </a:solidFill>
              </a:rPr>
              <a:t>the</a:t>
            </a:r>
            <a:r>
              <a:rPr lang="nl-NL" dirty="0">
                <a:solidFill>
                  <a:schemeClr val="bg1"/>
                </a:solidFill>
              </a:rPr>
              <a:t> spirit!</a:t>
            </a:r>
          </a:p>
        </p:txBody>
      </p:sp>
      <p:sp>
        <p:nvSpPr>
          <p:cNvPr id="3" name="Tijdelijke aanduiding voor inhoud 2">
            <a:extLst>
              <a:ext uri="{FF2B5EF4-FFF2-40B4-BE49-F238E27FC236}">
                <a16:creationId xmlns:a16="http://schemas.microsoft.com/office/drawing/2014/main" id="{C2C246CA-6CEA-F11E-3172-C1137CCC48B9}"/>
              </a:ext>
            </a:extLst>
          </p:cNvPr>
          <p:cNvSpPr>
            <a:spLocks noGrp="1"/>
          </p:cNvSpPr>
          <p:nvPr>
            <p:ph idx="1"/>
          </p:nvPr>
        </p:nvSpPr>
        <p:spPr>
          <a:xfrm>
            <a:off x="5943600" y="1658791"/>
            <a:ext cx="5410200" cy="1105786"/>
          </a:xfrm>
        </p:spPr>
        <p:txBody>
          <a:bodyPr/>
          <a:lstStyle/>
          <a:p>
            <a:pPr marL="0" indent="0">
              <a:buNone/>
            </a:pPr>
            <a:r>
              <a:rPr lang="nl-NL" dirty="0" err="1">
                <a:solidFill>
                  <a:schemeClr val="bg1"/>
                </a:solidFill>
              </a:rPr>
              <a:t>Now</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should</a:t>
            </a:r>
            <a:r>
              <a:rPr lang="nl-NL" dirty="0">
                <a:solidFill>
                  <a:schemeClr val="bg1"/>
                </a:solidFill>
              </a:rPr>
              <a:t> </a:t>
            </a:r>
            <a:r>
              <a:rPr lang="nl-NL" dirty="0" err="1">
                <a:solidFill>
                  <a:schemeClr val="bg1"/>
                </a:solidFill>
              </a:rPr>
              <a:t>ask</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woman</a:t>
            </a:r>
            <a:r>
              <a:rPr lang="nl-NL" dirty="0">
                <a:solidFill>
                  <a:schemeClr val="bg1"/>
                </a:solidFill>
              </a:rPr>
              <a:t> </a:t>
            </a:r>
            <a:r>
              <a:rPr lang="nl-NL" dirty="0" err="1">
                <a:solidFill>
                  <a:schemeClr val="bg1"/>
                </a:solidFill>
              </a:rPr>
              <a:t>how</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can</a:t>
            </a:r>
            <a:r>
              <a:rPr lang="nl-NL" dirty="0">
                <a:solidFill>
                  <a:schemeClr val="bg1"/>
                </a:solidFill>
              </a:rPr>
              <a:t> help her. </a:t>
            </a:r>
          </a:p>
        </p:txBody>
      </p:sp>
      <p:pic>
        <p:nvPicPr>
          <p:cNvPr id="4" name="Afbeelding 3">
            <a:extLst>
              <a:ext uri="{FF2B5EF4-FFF2-40B4-BE49-F238E27FC236}">
                <a16:creationId xmlns:a16="http://schemas.microsoft.com/office/drawing/2014/main" id="{5D56B529-EF4B-AB04-8AA6-4428CFF65C4E}"/>
              </a:ext>
            </a:extLst>
          </p:cNvPr>
          <p:cNvPicPr>
            <a:picLocks noChangeAspect="1"/>
          </p:cNvPicPr>
          <p:nvPr/>
        </p:nvPicPr>
        <p:blipFill rotWithShape="1">
          <a:blip r:embed="rId2"/>
          <a:srcRect l="30084" t="28313" r="39666" b="18400"/>
          <a:stretch/>
        </p:blipFill>
        <p:spPr>
          <a:xfrm>
            <a:off x="434163" y="946298"/>
            <a:ext cx="5278759" cy="5230665"/>
          </a:xfrm>
          <a:prstGeom prst="rect">
            <a:avLst/>
          </a:prstGeom>
        </p:spPr>
      </p:pic>
      <p:sp>
        <p:nvSpPr>
          <p:cNvPr id="6" name="Tijdelijke aanduiding voor inhoud 2">
            <a:hlinkClick r:id="" action="ppaction://hlinkshowjump?jump=nextslide"/>
            <a:extLst>
              <a:ext uri="{FF2B5EF4-FFF2-40B4-BE49-F238E27FC236}">
                <a16:creationId xmlns:a16="http://schemas.microsoft.com/office/drawing/2014/main" id="{6E0321C1-54AF-85B4-3A13-C9A94748EC8B}"/>
              </a:ext>
            </a:extLst>
          </p:cNvPr>
          <p:cNvSpPr txBox="1">
            <a:spLocks/>
          </p:cNvSpPr>
          <p:nvPr/>
        </p:nvSpPr>
        <p:spPr>
          <a:xfrm>
            <a:off x="7479119" y="2923735"/>
            <a:ext cx="1127051" cy="505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Okay!</a:t>
            </a:r>
          </a:p>
        </p:txBody>
      </p:sp>
    </p:spTree>
    <p:extLst>
      <p:ext uri="{BB962C8B-B14F-4D97-AF65-F5344CB8AC3E}">
        <p14:creationId xmlns:p14="http://schemas.microsoft.com/office/powerpoint/2010/main" val="401587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Cartoon Thinking Woman Confusing Problem Afbeelding door Musbila · Creative  Fabrica">
            <a:extLst>
              <a:ext uri="{FF2B5EF4-FFF2-40B4-BE49-F238E27FC236}">
                <a16:creationId xmlns:a16="http://schemas.microsoft.com/office/drawing/2014/main" id="{13F059E2-5C1B-51A5-5AB6-40C6EC646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hlinkClick r:id="rId4" action="ppaction://hlinksldjump"/>
            <a:extLst>
              <a:ext uri="{FF2B5EF4-FFF2-40B4-BE49-F238E27FC236}">
                <a16:creationId xmlns:a16="http://schemas.microsoft.com/office/drawing/2014/main" id="{08C9036C-F3CB-2F98-FE42-69BEAB605B6F}"/>
              </a:ext>
            </a:extLst>
          </p:cNvPr>
          <p:cNvSpPr txBox="1"/>
          <p:nvPr/>
        </p:nvSpPr>
        <p:spPr>
          <a:xfrm>
            <a:off x="4857011" y="1466850"/>
            <a:ext cx="5638800" cy="523220"/>
          </a:xfrm>
          <a:prstGeom prst="rect">
            <a:avLst/>
          </a:prstGeom>
          <a:noFill/>
        </p:spPr>
        <p:txBody>
          <a:bodyPr wrap="square" rtlCol="0">
            <a:spAutoFit/>
          </a:bodyPr>
          <a:lstStyle/>
          <a:p>
            <a:r>
              <a:rPr lang="nl-NL" sz="2800" dirty="0">
                <a:solidFill>
                  <a:schemeClr val="bg1"/>
                </a:solidFill>
              </a:rPr>
              <a:t>Help </a:t>
            </a:r>
            <a:r>
              <a:rPr lang="nl-NL" sz="2800" dirty="0" err="1">
                <a:solidFill>
                  <a:schemeClr val="bg1"/>
                </a:solidFill>
              </a:rPr>
              <a:t>you</a:t>
            </a:r>
            <a:r>
              <a:rPr lang="nl-NL" sz="2800" dirty="0">
                <a:solidFill>
                  <a:schemeClr val="bg1"/>
                </a:solidFill>
              </a:rPr>
              <a:t>, I can.</a:t>
            </a:r>
          </a:p>
        </p:txBody>
      </p:sp>
      <p:sp>
        <p:nvSpPr>
          <p:cNvPr id="7" name="Tekstvak 6">
            <a:hlinkClick r:id="rId4" action="ppaction://hlinksldjump"/>
            <a:extLst>
              <a:ext uri="{FF2B5EF4-FFF2-40B4-BE49-F238E27FC236}">
                <a16:creationId xmlns:a16="http://schemas.microsoft.com/office/drawing/2014/main" id="{C877DB2C-E4B8-A2DA-2789-12C4D35C196D}"/>
              </a:ext>
            </a:extLst>
          </p:cNvPr>
          <p:cNvSpPr txBox="1"/>
          <p:nvPr/>
        </p:nvSpPr>
        <p:spPr>
          <a:xfrm>
            <a:off x="4857011" y="2312912"/>
            <a:ext cx="5638800" cy="523220"/>
          </a:xfrm>
          <a:prstGeom prst="rect">
            <a:avLst/>
          </a:prstGeom>
          <a:noFill/>
        </p:spPr>
        <p:txBody>
          <a:bodyPr wrap="square" rtlCol="0">
            <a:spAutoFit/>
          </a:bodyPr>
          <a:lstStyle/>
          <a:p>
            <a:r>
              <a:rPr lang="nl-NL" sz="2800" dirty="0">
                <a:solidFill>
                  <a:schemeClr val="bg1"/>
                </a:solidFill>
              </a:rPr>
              <a:t>I can </a:t>
            </a:r>
            <a:r>
              <a:rPr lang="nl-NL" sz="2800" dirty="0" err="1">
                <a:solidFill>
                  <a:schemeClr val="bg1"/>
                </a:solidFill>
              </a:rPr>
              <a:t>you</a:t>
            </a:r>
            <a:r>
              <a:rPr lang="nl-NL" sz="2800" dirty="0">
                <a:solidFill>
                  <a:schemeClr val="bg1"/>
                </a:solidFill>
              </a:rPr>
              <a:t> help </a:t>
            </a:r>
            <a:r>
              <a:rPr lang="nl-NL" sz="2800" dirty="0" err="1">
                <a:solidFill>
                  <a:schemeClr val="bg1"/>
                </a:solidFill>
              </a:rPr>
              <a:t>how</a:t>
            </a:r>
            <a:r>
              <a:rPr lang="nl-NL" sz="2800" dirty="0">
                <a:solidFill>
                  <a:schemeClr val="bg1"/>
                </a:solidFill>
              </a:rPr>
              <a:t>.</a:t>
            </a:r>
          </a:p>
        </p:txBody>
      </p:sp>
      <p:sp>
        <p:nvSpPr>
          <p:cNvPr id="8" name="Tekstvak 7">
            <a:hlinkClick r:id="rId5" action="ppaction://hlinksldjump"/>
            <a:extLst>
              <a:ext uri="{FF2B5EF4-FFF2-40B4-BE49-F238E27FC236}">
                <a16:creationId xmlns:a16="http://schemas.microsoft.com/office/drawing/2014/main" id="{F5EE30CE-A1B4-B27D-C65D-0CFB47ED71DD}"/>
              </a:ext>
            </a:extLst>
          </p:cNvPr>
          <p:cNvSpPr txBox="1"/>
          <p:nvPr/>
        </p:nvSpPr>
        <p:spPr>
          <a:xfrm>
            <a:off x="4889500" y="3158975"/>
            <a:ext cx="5638800" cy="523220"/>
          </a:xfrm>
          <a:prstGeom prst="rect">
            <a:avLst/>
          </a:prstGeom>
          <a:noFill/>
        </p:spPr>
        <p:txBody>
          <a:bodyPr wrap="square" rtlCol="0">
            <a:spAutoFit/>
          </a:bodyPr>
          <a:lstStyle/>
          <a:p>
            <a:r>
              <a:rPr lang="nl-NL" sz="2800" dirty="0">
                <a:solidFill>
                  <a:schemeClr val="bg1"/>
                </a:solidFill>
              </a:rPr>
              <a:t>How can I help </a:t>
            </a:r>
            <a:r>
              <a:rPr lang="nl-NL" sz="2800" dirty="0" err="1">
                <a:solidFill>
                  <a:schemeClr val="bg1"/>
                </a:solidFill>
              </a:rPr>
              <a:t>you</a:t>
            </a:r>
            <a:r>
              <a:rPr lang="nl-NL" sz="2800" dirty="0">
                <a:solidFill>
                  <a:schemeClr val="bg1"/>
                </a:solidFill>
              </a:rPr>
              <a:t>?</a:t>
            </a:r>
          </a:p>
        </p:txBody>
      </p:sp>
    </p:spTree>
    <p:extLst>
      <p:ext uri="{BB962C8B-B14F-4D97-AF65-F5344CB8AC3E}">
        <p14:creationId xmlns:p14="http://schemas.microsoft.com/office/powerpoint/2010/main" val="391322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753B-0A51-4680-4A69-81670F47FE25}"/>
              </a:ext>
            </a:extLst>
          </p:cNvPr>
          <p:cNvSpPr>
            <a:spLocks noGrp="1"/>
          </p:cNvSpPr>
          <p:nvPr>
            <p:ph type="title"/>
          </p:nvPr>
        </p:nvSpPr>
        <p:spPr>
          <a:xfrm>
            <a:off x="4984897" y="407655"/>
            <a:ext cx="6547884" cy="1325563"/>
          </a:xfrm>
        </p:spPr>
        <p:txBody>
          <a:bodyPr/>
          <a:lstStyle/>
          <a:p>
            <a:r>
              <a:rPr lang="nl-NL" dirty="0" err="1">
                <a:solidFill>
                  <a:schemeClr val="bg1"/>
                </a:solidFill>
              </a:rPr>
              <a:t>I’m</a:t>
            </a:r>
            <a:r>
              <a:rPr lang="nl-NL" dirty="0">
                <a:solidFill>
                  <a:schemeClr val="bg1"/>
                </a:solidFill>
              </a:rPr>
              <a:t> sorry I </a:t>
            </a:r>
            <a:r>
              <a:rPr lang="nl-NL" dirty="0" err="1">
                <a:solidFill>
                  <a:schemeClr val="bg1"/>
                </a:solidFill>
              </a:rPr>
              <a:t>didn’t</a:t>
            </a:r>
            <a:r>
              <a:rPr lang="nl-NL" dirty="0">
                <a:solidFill>
                  <a:schemeClr val="bg1"/>
                </a:solidFill>
              </a:rPr>
              <a:t> </a:t>
            </a:r>
            <a:r>
              <a:rPr lang="nl-NL" dirty="0" err="1">
                <a:solidFill>
                  <a:schemeClr val="bg1"/>
                </a:solidFill>
              </a:rPr>
              <a:t>understand</a:t>
            </a:r>
            <a:r>
              <a:rPr lang="nl-NL" dirty="0">
                <a:solidFill>
                  <a:schemeClr val="bg1"/>
                </a:solidFill>
              </a:rPr>
              <a:t> </a:t>
            </a:r>
            <a:r>
              <a:rPr lang="nl-NL" dirty="0" err="1">
                <a:solidFill>
                  <a:schemeClr val="bg1"/>
                </a:solidFill>
              </a:rPr>
              <a:t>you</a:t>
            </a:r>
            <a:r>
              <a:rPr lang="nl-NL" dirty="0">
                <a:solidFill>
                  <a:schemeClr val="bg1"/>
                </a:solidFill>
              </a:rPr>
              <a:t>.</a:t>
            </a:r>
          </a:p>
        </p:txBody>
      </p:sp>
      <p:pic>
        <p:nvPicPr>
          <p:cNvPr id="4" name="Picture 2" descr="Cartoon Thinking Woman Confusing Problem Afbeelding door Musbila · Creative  Fabrica">
            <a:extLst>
              <a:ext uri="{FF2B5EF4-FFF2-40B4-BE49-F238E27FC236}">
                <a16:creationId xmlns:a16="http://schemas.microsoft.com/office/drawing/2014/main" id="{ABC1BBC5-FE77-475F-0637-462C6A48F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CF4B469C-8485-DA29-98D4-0D6A8CCA904D}"/>
              </a:ext>
            </a:extLst>
          </p:cNvPr>
          <p:cNvSpPr txBox="1"/>
          <p:nvPr/>
        </p:nvSpPr>
        <p:spPr>
          <a:xfrm>
            <a:off x="7184064" y="1913861"/>
            <a:ext cx="2149550" cy="584775"/>
          </a:xfrm>
          <a:prstGeom prst="rect">
            <a:avLst/>
          </a:prstGeom>
          <a:noFill/>
        </p:spPr>
        <p:txBody>
          <a:bodyPr wrap="square" rtlCol="0">
            <a:spAutoFit/>
          </a:bodyPr>
          <a:lstStyle/>
          <a:p>
            <a:r>
              <a:rPr lang="nl-NL" sz="3200" dirty="0" err="1">
                <a:solidFill>
                  <a:schemeClr val="bg1"/>
                </a:solidFill>
              </a:rPr>
              <a:t>Try</a:t>
            </a:r>
            <a:r>
              <a:rPr lang="nl-NL" sz="3200" dirty="0">
                <a:solidFill>
                  <a:schemeClr val="bg1"/>
                </a:solidFill>
              </a:rPr>
              <a:t> </a:t>
            </a:r>
            <a:r>
              <a:rPr lang="nl-NL" sz="3200" dirty="0" err="1">
                <a:solidFill>
                  <a:schemeClr val="bg1"/>
                </a:solidFill>
              </a:rPr>
              <a:t>again</a:t>
            </a:r>
            <a:endParaRPr lang="nl-NL" sz="3200" dirty="0">
              <a:solidFill>
                <a:schemeClr val="bg1"/>
              </a:solidFill>
            </a:endParaRPr>
          </a:p>
        </p:txBody>
      </p:sp>
    </p:spTree>
    <p:extLst>
      <p:ext uri="{BB962C8B-B14F-4D97-AF65-F5344CB8AC3E}">
        <p14:creationId xmlns:p14="http://schemas.microsoft.com/office/powerpoint/2010/main" val="132003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05CA-6B4F-2631-7072-403BFA011968}"/>
              </a:ext>
            </a:extLst>
          </p:cNvPr>
          <p:cNvSpPr>
            <a:spLocks noGrp="1"/>
          </p:cNvSpPr>
          <p:nvPr>
            <p:ph type="title"/>
          </p:nvPr>
        </p:nvSpPr>
        <p:spPr>
          <a:xfrm>
            <a:off x="4561366" y="365125"/>
            <a:ext cx="6792433" cy="1325563"/>
          </a:xfrm>
        </p:spPr>
        <p:txBody>
          <a:bodyPr/>
          <a:lstStyle/>
          <a:p>
            <a:r>
              <a:rPr lang="nl-NL" dirty="0" err="1">
                <a:solidFill>
                  <a:schemeClr val="bg1"/>
                </a:solidFill>
              </a:rPr>
              <a:t>I’m</a:t>
            </a:r>
            <a:r>
              <a:rPr lang="nl-NL" dirty="0">
                <a:solidFill>
                  <a:schemeClr val="bg1"/>
                </a:solidFill>
              </a:rPr>
              <a:t> </a:t>
            </a:r>
            <a:r>
              <a:rPr lang="nl-NL" dirty="0" err="1">
                <a:solidFill>
                  <a:schemeClr val="bg1"/>
                </a:solidFill>
              </a:rPr>
              <a:t>looking</a:t>
            </a:r>
            <a:r>
              <a:rPr lang="nl-NL" dirty="0">
                <a:solidFill>
                  <a:schemeClr val="bg1"/>
                </a:solidFill>
              </a:rPr>
              <a:t> for a </a:t>
            </a:r>
            <a:r>
              <a:rPr lang="nl-NL" dirty="0" err="1">
                <a:solidFill>
                  <a:schemeClr val="bg1"/>
                </a:solidFill>
              </a:rPr>
              <a:t>phone</a:t>
            </a:r>
            <a:r>
              <a:rPr lang="nl-NL" dirty="0">
                <a:solidFill>
                  <a:schemeClr val="bg1"/>
                </a:solidFill>
              </a:rPr>
              <a:t> </a:t>
            </a:r>
            <a:r>
              <a:rPr lang="nl-NL" dirty="0" err="1">
                <a:solidFill>
                  <a:schemeClr val="bg1"/>
                </a:solidFill>
              </a:rPr>
              <a:t>with</a:t>
            </a:r>
            <a:r>
              <a:rPr lang="nl-NL" dirty="0">
                <a:solidFill>
                  <a:schemeClr val="bg1"/>
                </a:solidFill>
              </a:rPr>
              <a:t> the </a:t>
            </a:r>
            <a:r>
              <a:rPr lang="nl-NL" dirty="0" err="1">
                <a:solidFill>
                  <a:schemeClr val="bg1"/>
                </a:solidFill>
              </a:rPr>
              <a:t>function</a:t>
            </a:r>
            <a:r>
              <a:rPr lang="nl-NL" dirty="0">
                <a:solidFill>
                  <a:schemeClr val="bg1"/>
                </a:solidFill>
              </a:rPr>
              <a:t>: </a:t>
            </a:r>
            <a:r>
              <a:rPr lang="nl-NL" dirty="0" err="1">
                <a:solidFill>
                  <a:schemeClr val="bg1"/>
                </a:solidFill>
              </a:rPr>
              <a:t>Vision</a:t>
            </a:r>
            <a:r>
              <a:rPr lang="nl-NL" dirty="0">
                <a:solidFill>
                  <a:schemeClr val="bg1"/>
                </a:solidFill>
              </a:rPr>
              <a:t> Booster.</a:t>
            </a:r>
          </a:p>
        </p:txBody>
      </p:sp>
      <p:pic>
        <p:nvPicPr>
          <p:cNvPr id="4" name="Picture 2" descr="Cartoon Thinking Woman Confusing Problem Afbeelding door Musbila · Creative  Fabrica">
            <a:extLst>
              <a:ext uri="{FF2B5EF4-FFF2-40B4-BE49-F238E27FC236}">
                <a16:creationId xmlns:a16="http://schemas.microsoft.com/office/drawing/2014/main" id="{22B83B62-002F-15B4-5509-026192F15E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solidFill>
            <a:schemeClr val="tx1"/>
          </a:solidFill>
        </p:spPr>
      </p:pic>
      <p:sp>
        <p:nvSpPr>
          <p:cNvPr id="5" name="Tekstvak 4">
            <a:hlinkClick r:id="rId4" action="ppaction://hlinksldjump"/>
            <a:extLst>
              <a:ext uri="{FF2B5EF4-FFF2-40B4-BE49-F238E27FC236}">
                <a16:creationId xmlns:a16="http://schemas.microsoft.com/office/drawing/2014/main" id="{FB2B86F3-E49B-60ED-D9F6-0E208B30225C}"/>
              </a:ext>
            </a:extLst>
          </p:cNvPr>
          <p:cNvSpPr txBox="1"/>
          <p:nvPr/>
        </p:nvSpPr>
        <p:spPr>
          <a:xfrm>
            <a:off x="4752753" y="2349795"/>
            <a:ext cx="6134987" cy="523220"/>
          </a:xfrm>
          <a:prstGeom prst="rect">
            <a:avLst/>
          </a:prstGeom>
          <a:noFill/>
        </p:spPr>
        <p:txBody>
          <a:bodyPr wrap="square" rtlCol="0">
            <a:spAutoFit/>
          </a:bodyPr>
          <a:lstStyle/>
          <a:p>
            <a:r>
              <a:rPr lang="nl-NL" sz="2800" dirty="0">
                <a:solidFill>
                  <a:schemeClr val="bg1"/>
                </a:solidFill>
              </a:rPr>
              <a:t>I would advise the </a:t>
            </a:r>
            <a:r>
              <a:rPr lang="nl-NL" sz="2800" dirty="0" err="1">
                <a:solidFill>
                  <a:schemeClr val="bg1"/>
                </a:solidFill>
              </a:rPr>
              <a:t>Iphone</a:t>
            </a:r>
            <a:r>
              <a:rPr lang="nl-NL" sz="2800" dirty="0">
                <a:solidFill>
                  <a:schemeClr val="bg1"/>
                </a:solidFill>
              </a:rPr>
              <a:t> 13</a:t>
            </a:r>
          </a:p>
        </p:txBody>
      </p:sp>
      <p:sp>
        <p:nvSpPr>
          <p:cNvPr id="6" name="Tekstvak 5">
            <a:hlinkClick r:id="rId5" action="ppaction://hlinksldjump"/>
            <a:extLst>
              <a:ext uri="{FF2B5EF4-FFF2-40B4-BE49-F238E27FC236}">
                <a16:creationId xmlns:a16="http://schemas.microsoft.com/office/drawing/2014/main" id="{85D512E3-8AF8-36D9-FAF3-36B09743E19E}"/>
              </a:ext>
            </a:extLst>
          </p:cNvPr>
          <p:cNvSpPr txBox="1"/>
          <p:nvPr/>
        </p:nvSpPr>
        <p:spPr>
          <a:xfrm>
            <a:off x="4752752" y="3075581"/>
            <a:ext cx="6134987" cy="523220"/>
          </a:xfrm>
          <a:prstGeom prst="rect">
            <a:avLst/>
          </a:prstGeom>
          <a:noFill/>
        </p:spPr>
        <p:txBody>
          <a:bodyPr wrap="square" rtlCol="0">
            <a:spAutoFit/>
          </a:bodyPr>
          <a:lstStyle/>
          <a:p>
            <a:r>
              <a:rPr lang="nl-NL" sz="2800" dirty="0">
                <a:solidFill>
                  <a:schemeClr val="bg1"/>
                </a:solidFill>
              </a:rPr>
              <a:t>I would advise the Galaxy S23 ultra </a:t>
            </a:r>
          </a:p>
        </p:txBody>
      </p:sp>
      <p:sp>
        <p:nvSpPr>
          <p:cNvPr id="7" name="Tekstvak 6">
            <a:hlinkClick r:id="rId4" action="ppaction://hlinksldjump"/>
            <a:extLst>
              <a:ext uri="{FF2B5EF4-FFF2-40B4-BE49-F238E27FC236}">
                <a16:creationId xmlns:a16="http://schemas.microsoft.com/office/drawing/2014/main" id="{73EFD8B7-D711-8E97-FBCA-68D7B6EE1DCD}"/>
              </a:ext>
            </a:extLst>
          </p:cNvPr>
          <p:cNvSpPr txBox="1"/>
          <p:nvPr/>
        </p:nvSpPr>
        <p:spPr>
          <a:xfrm>
            <a:off x="4752752" y="3801368"/>
            <a:ext cx="6134987" cy="523220"/>
          </a:xfrm>
          <a:prstGeom prst="rect">
            <a:avLst/>
          </a:prstGeom>
          <a:noFill/>
        </p:spPr>
        <p:txBody>
          <a:bodyPr wrap="square" rtlCol="0">
            <a:spAutoFit/>
          </a:bodyPr>
          <a:lstStyle/>
          <a:p>
            <a:r>
              <a:rPr lang="nl-NL" sz="2800" dirty="0">
                <a:solidFill>
                  <a:schemeClr val="bg1"/>
                </a:solidFill>
              </a:rPr>
              <a:t>I would advise the Nokia X30 </a:t>
            </a:r>
          </a:p>
        </p:txBody>
      </p:sp>
    </p:spTree>
    <p:extLst>
      <p:ext uri="{BB962C8B-B14F-4D97-AF65-F5344CB8AC3E}">
        <p14:creationId xmlns:p14="http://schemas.microsoft.com/office/powerpoint/2010/main" val="212849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753B-0A51-4680-4A69-81670F47FE25}"/>
              </a:ext>
            </a:extLst>
          </p:cNvPr>
          <p:cNvSpPr>
            <a:spLocks noGrp="1"/>
          </p:cNvSpPr>
          <p:nvPr>
            <p:ph type="title"/>
          </p:nvPr>
        </p:nvSpPr>
        <p:spPr>
          <a:xfrm>
            <a:off x="4984897" y="407655"/>
            <a:ext cx="6547884" cy="1325563"/>
          </a:xfrm>
        </p:spPr>
        <p:txBody>
          <a:bodyPr/>
          <a:lstStyle/>
          <a:p>
            <a:r>
              <a:rPr lang="nl-NL" dirty="0">
                <a:solidFill>
                  <a:schemeClr val="bg1"/>
                </a:solidFill>
              </a:rPr>
              <a:t>I don’t </a:t>
            </a:r>
            <a:r>
              <a:rPr lang="nl-NL" dirty="0" err="1">
                <a:solidFill>
                  <a:schemeClr val="bg1"/>
                </a:solidFill>
              </a:rPr>
              <a:t>think</a:t>
            </a:r>
            <a:r>
              <a:rPr lang="nl-NL" dirty="0">
                <a:solidFill>
                  <a:schemeClr val="bg1"/>
                </a:solidFill>
              </a:rPr>
              <a:t> </a:t>
            </a:r>
            <a:r>
              <a:rPr lang="nl-NL" dirty="0" err="1">
                <a:solidFill>
                  <a:schemeClr val="bg1"/>
                </a:solidFill>
              </a:rPr>
              <a:t>that</a:t>
            </a:r>
            <a:r>
              <a:rPr lang="nl-NL" dirty="0">
                <a:solidFill>
                  <a:schemeClr val="bg1"/>
                </a:solidFill>
              </a:rPr>
              <a:t> is </a:t>
            </a:r>
            <a:r>
              <a:rPr lang="nl-NL" dirty="0" err="1">
                <a:solidFill>
                  <a:schemeClr val="bg1"/>
                </a:solidFill>
              </a:rPr>
              <a:t>what</a:t>
            </a:r>
            <a:r>
              <a:rPr lang="nl-NL" dirty="0">
                <a:solidFill>
                  <a:schemeClr val="bg1"/>
                </a:solidFill>
              </a:rPr>
              <a:t> </a:t>
            </a:r>
            <a:r>
              <a:rPr lang="nl-NL" dirty="0" err="1">
                <a:solidFill>
                  <a:schemeClr val="bg1"/>
                </a:solidFill>
              </a:rPr>
              <a:t>I’m</a:t>
            </a:r>
            <a:r>
              <a:rPr lang="nl-NL" dirty="0">
                <a:solidFill>
                  <a:schemeClr val="bg1"/>
                </a:solidFill>
              </a:rPr>
              <a:t> </a:t>
            </a:r>
            <a:r>
              <a:rPr lang="nl-NL" dirty="0" err="1">
                <a:solidFill>
                  <a:schemeClr val="bg1"/>
                </a:solidFill>
              </a:rPr>
              <a:t>looking</a:t>
            </a:r>
            <a:r>
              <a:rPr lang="nl-NL" dirty="0">
                <a:solidFill>
                  <a:schemeClr val="bg1"/>
                </a:solidFill>
              </a:rPr>
              <a:t> for.</a:t>
            </a:r>
          </a:p>
        </p:txBody>
      </p:sp>
      <p:pic>
        <p:nvPicPr>
          <p:cNvPr id="4" name="Picture 2" descr="Cartoon Thinking Woman Confusing Problem Afbeelding door Musbila · Creative  Fabrica">
            <a:extLst>
              <a:ext uri="{FF2B5EF4-FFF2-40B4-BE49-F238E27FC236}">
                <a16:creationId xmlns:a16="http://schemas.microsoft.com/office/drawing/2014/main" id="{ABC1BBC5-FE77-475F-0637-462C6A48F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CF4B469C-8485-DA29-98D4-0D6A8CCA904D}"/>
              </a:ext>
            </a:extLst>
          </p:cNvPr>
          <p:cNvSpPr txBox="1"/>
          <p:nvPr/>
        </p:nvSpPr>
        <p:spPr>
          <a:xfrm>
            <a:off x="7184064" y="1913861"/>
            <a:ext cx="2149550" cy="584775"/>
          </a:xfrm>
          <a:prstGeom prst="rect">
            <a:avLst/>
          </a:prstGeom>
          <a:noFill/>
        </p:spPr>
        <p:txBody>
          <a:bodyPr wrap="square" rtlCol="0">
            <a:spAutoFit/>
          </a:bodyPr>
          <a:lstStyle/>
          <a:p>
            <a:r>
              <a:rPr lang="nl-NL" sz="3200" dirty="0" err="1">
                <a:solidFill>
                  <a:schemeClr val="bg1"/>
                </a:solidFill>
              </a:rPr>
              <a:t>Try</a:t>
            </a:r>
            <a:r>
              <a:rPr lang="nl-NL" sz="3200" dirty="0">
                <a:solidFill>
                  <a:schemeClr val="bg1"/>
                </a:solidFill>
              </a:rPr>
              <a:t> </a:t>
            </a:r>
            <a:r>
              <a:rPr lang="nl-NL" sz="3200" dirty="0" err="1">
                <a:solidFill>
                  <a:schemeClr val="bg1"/>
                </a:solidFill>
              </a:rPr>
              <a:t>again</a:t>
            </a:r>
            <a:endParaRPr lang="nl-NL" sz="3200" dirty="0">
              <a:solidFill>
                <a:schemeClr val="bg1"/>
              </a:solidFill>
            </a:endParaRPr>
          </a:p>
        </p:txBody>
      </p:sp>
    </p:spTree>
    <p:extLst>
      <p:ext uri="{BB962C8B-B14F-4D97-AF65-F5344CB8AC3E}">
        <p14:creationId xmlns:p14="http://schemas.microsoft.com/office/powerpoint/2010/main" val="304699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17E54-9182-765A-CADF-0D261C6D36E0}"/>
              </a:ext>
            </a:extLst>
          </p:cNvPr>
          <p:cNvSpPr>
            <a:spLocks noGrp="1"/>
          </p:cNvSpPr>
          <p:nvPr>
            <p:ph type="title"/>
          </p:nvPr>
        </p:nvSpPr>
        <p:spPr>
          <a:xfrm>
            <a:off x="4444408" y="365125"/>
            <a:ext cx="6909391" cy="1325563"/>
          </a:xfrm>
        </p:spPr>
        <p:txBody>
          <a:bodyPr/>
          <a:lstStyle/>
          <a:p>
            <a:r>
              <a:rPr lang="nl-NL" dirty="0">
                <a:solidFill>
                  <a:schemeClr val="bg1"/>
                </a:solidFill>
              </a:rPr>
              <a:t>Great! </a:t>
            </a:r>
            <a:r>
              <a:rPr lang="nl-NL" dirty="0" err="1">
                <a:solidFill>
                  <a:schemeClr val="bg1"/>
                </a:solidFill>
              </a:rPr>
              <a:t>That’s</a:t>
            </a:r>
            <a:r>
              <a:rPr lang="nl-NL" dirty="0">
                <a:solidFill>
                  <a:schemeClr val="bg1"/>
                </a:solidFill>
              </a:rPr>
              <a:t> perfect, </a:t>
            </a:r>
            <a:r>
              <a:rPr lang="nl-NL" dirty="0" err="1">
                <a:solidFill>
                  <a:schemeClr val="bg1"/>
                </a:solidFill>
              </a:rPr>
              <a:t>thank</a:t>
            </a:r>
            <a:r>
              <a:rPr lang="nl-NL" dirty="0">
                <a:solidFill>
                  <a:schemeClr val="bg1"/>
                </a:solidFill>
              </a:rPr>
              <a:t> </a:t>
            </a:r>
            <a:r>
              <a:rPr lang="nl-NL" dirty="0" err="1">
                <a:solidFill>
                  <a:schemeClr val="bg1"/>
                </a:solidFill>
              </a:rPr>
              <a:t>you</a:t>
            </a:r>
            <a:r>
              <a:rPr lang="nl-NL" dirty="0">
                <a:solidFill>
                  <a:schemeClr val="bg1"/>
                </a:solidFill>
              </a:rPr>
              <a:t>.</a:t>
            </a:r>
          </a:p>
        </p:txBody>
      </p:sp>
      <p:pic>
        <p:nvPicPr>
          <p:cNvPr id="4" name="Picture 2" descr="Cartoon Thinking Woman Confusing Problem Afbeelding door Musbila · Creative  Fabrica">
            <a:extLst>
              <a:ext uri="{FF2B5EF4-FFF2-40B4-BE49-F238E27FC236}">
                <a16:creationId xmlns:a16="http://schemas.microsoft.com/office/drawing/2014/main" id="{B726F396-9F10-284C-9097-DFEF684DA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solidFill>
            <a:schemeClr val="bg1"/>
          </a:solidFill>
        </p:spPr>
      </p:pic>
      <p:sp>
        <p:nvSpPr>
          <p:cNvPr id="5" name="Tekstvak 4">
            <a:extLst>
              <a:ext uri="{FF2B5EF4-FFF2-40B4-BE49-F238E27FC236}">
                <a16:creationId xmlns:a16="http://schemas.microsoft.com/office/drawing/2014/main" id="{57094BF0-6F3C-1D6E-61A1-D11ADD8BD470}"/>
              </a:ext>
            </a:extLst>
          </p:cNvPr>
          <p:cNvSpPr txBox="1"/>
          <p:nvPr/>
        </p:nvSpPr>
        <p:spPr>
          <a:xfrm>
            <a:off x="6724204" y="1971227"/>
            <a:ext cx="2349797" cy="523220"/>
          </a:xfrm>
          <a:prstGeom prst="rect">
            <a:avLst/>
          </a:prstGeom>
          <a:noFill/>
        </p:spPr>
        <p:txBody>
          <a:bodyPr wrap="square" rtlCol="0">
            <a:spAutoFit/>
          </a:bodyPr>
          <a:lstStyle/>
          <a:p>
            <a:r>
              <a:rPr lang="nl-NL" sz="2800" dirty="0">
                <a:solidFill>
                  <a:schemeClr val="bg1"/>
                </a:solidFill>
              </a:rPr>
              <a:t>No </a:t>
            </a:r>
            <a:r>
              <a:rPr lang="nl-NL" sz="2800" dirty="0" err="1">
                <a:solidFill>
                  <a:schemeClr val="bg1"/>
                </a:solidFill>
              </a:rPr>
              <a:t>problem</a:t>
            </a:r>
            <a:r>
              <a:rPr lang="nl-NL" sz="2800" dirty="0">
                <a:solidFill>
                  <a:schemeClr val="bg1"/>
                </a:solidFill>
              </a:rPr>
              <a:t>!</a:t>
            </a:r>
          </a:p>
        </p:txBody>
      </p:sp>
    </p:spTree>
    <p:extLst>
      <p:ext uri="{BB962C8B-B14F-4D97-AF65-F5344CB8AC3E}">
        <p14:creationId xmlns:p14="http://schemas.microsoft.com/office/powerpoint/2010/main" val="41635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25DDE-10BB-F752-0F98-253E6856921E}"/>
              </a:ext>
            </a:extLst>
          </p:cNvPr>
          <p:cNvSpPr>
            <a:spLocks noGrp="1"/>
          </p:cNvSpPr>
          <p:nvPr>
            <p:ph type="title"/>
          </p:nvPr>
        </p:nvSpPr>
        <p:spPr>
          <a:xfrm>
            <a:off x="5537789" y="681037"/>
            <a:ext cx="5803605" cy="1325563"/>
          </a:xfrm>
        </p:spPr>
        <p:txBody>
          <a:bodyPr>
            <a:noAutofit/>
          </a:bodyPr>
          <a:lstStyle/>
          <a:p>
            <a:r>
              <a:rPr lang="nl-NL" sz="3600" dirty="0" err="1">
                <a:solidFill>
                  <a:schemeClr val="bg1"/>
                </a:solidFill>
              </a:rPr>
              <a:t>You</a:t>
            </a:r>
            <a:r>
              <a:rPr lang="nl-NL" sz="3600" dirty="0">
                <a:solidFill>
                  <a:schemeClr val="bg1"/>
                </a:solidFill>
              </a:rPr>
              <a:t> </a:t>
            </a:r>
            <a:r>
              <a:rPr lang="nl-NL" sz="3600" dirty="0" err="1">
                <a:solidFill>
                  <a:schemeClr val="bg1"/>
                </a:solidFill>
              </a:rPr>
              <a:t>did</a:t>
            </a:r>
            <a:r>
              <a:rPr lang="nl-NL" sz="3600" dirty="0">
                <a:solidFill>
                  <a:schemeClr val="bg1"/>
                </a:solidFill>
              </a:rPr>
              <a:t> </a:t>
            </a:r>
            <a:r>
              <a:rPr lang="nl-NL" sz="3600" dirty="0" err="1">
                <a:solidFill>
                  <a:schemeClr val="bg1"/>
                </a:solidFill>
              </a:rPr>
              <a:t>great</a:t>
            </a:r>
            <a:r>
              <a:rPr lang="nl-NL" sz="3600" dirty="0">
                <a:solidFill>
                  <a:schemeClr val="bg1"/>
                </a:solidFill>
              </a:rPr>
              <a:t>! I </a:t>
            </a:r>
            <a:r>
              <a:rPr lang="nl-NL" sz="3600" dirty="0" err="1">
                <a:solidFill>
                  <a:schemeClr val="bg1"/>
                </a:solidFill>
              </a:rPr>
              <a:t>think</a:t>
            </a:r>
            <a:r>
              <a:rPr lang="nl-NL" sz="3600" dirty="0">
                <a:solidFill>
                  <a:schemeClr val="bg1"/>
                </a:solidFill>
              </a:rPr>
              <a:t> </a:t>
            </a:r>
            <a:r>
              <a:rPr lang="nl-NL" sz="3600" dirty="0" err="1">
                <a:solidFill>
                  <a:schemeClr val="bg1"/>
                </a:solidFill>
              </a:rPr>
              <a:t>you</a:t>
            </a:r>
            <a:r>
              <a:rPr lang="nl-NL" sz="3600" dirty="0">
                <a:solidFill>
                  <a:schemeClr val="bg1"/>
                </a:solidFill>
              </a:rPr>
              <a:t> can handle the store on your </a:t>
            </a:r>
            <a:r>
              <a:rPr lang="nl-NL" sz="3600" dirty="0" err="1">
                <a:solidFill>
                  <a:schemeClr val="bg1"/>
                </a:solidFill>
              </a:rPr>
              <a:t>own</a:t>
            </a:r>
            <a:r>
              <a:rPr lang="nl-NL" sz="3600" dirty="0">
                <a:solidFill>
                  <a:schemeClr val="bg1"/>
                </a:solidFill>
              </a:rPr>
              <a:t> for </a:t>
            </a:r>
            <a:r>
              <a:rPr lang="nl-NL" sz="3600" dirty="0" err="1">
                <a:solidFill>
                  <a:schemeClr val="bg1"/>
                </a:solidFill>
              </a:rPr>
              <a:t>now</a:t>
            </a:r>
            <a:r>
              <a:rPr lang="nl-NL" sz="3600" dirty="0">
                <a:solidFill>
                  <a:schemeClr val="bg1"/>
                </a:solidFill>
              </a:rPr>
              <a:t>. </a:t>
            </a:r>
            <a:r>
              <a:rPr lang="nl-NL" sz="3600" dirty="0" err="1">
                <a:solidFill>
                  <a:schemeClr val="bg1"/>
                </a:solidFill>
              </a:rPr>
              <a:t>I’ll</a:t>
            </a:r>
            <a:r>
              <a:rPr lang="nl-NL" sz="3600" dirty="0">
                <a:solidFill>
                  <a:schemeClr val="bg1"/>
                </a:solidFill>
              </a:rPr>
              <a:t> </a:t>
            </a:r>
            <a:r>
              <a:rPr lang="nl-NL" sz="3600" dirty="0" err="1">
                <a:solidFill>
                  <a:schemeClr val="bg1"/>
                </a:solidFill>
              </a:rPr>
              <a:t>be</a:t>
            </a:r>
            <a:r>
              <a:rPr lang="nl-NL" sz="3600" dirty="0">
                <a:solidFill>
                  <a:schemeClr val="bg1"/>
                </a:solidFill>
              </a:rPr>
              <a:t> at my desk </a:t>
            </a:r>
            <a:r>
              <a:rPr lang="nl-NL" sz="3600" dirty="0" err="1">
                <a:solidFill>
                  <a:schemeClr val="bg1"/>
                </a:solidFill>
              </a:rPr>
              <a:t>if</a:t>
            </a:r>
            <a:r>
              <a:rPr lang="nl-NL" sz="3600" dirty="0">
                <a:solidFill>
                  <a:schemeClr val="bg1"/>
                </a:solidFill>
              </a:rPr>
              <a:t> </a:t>
            </a:r>
            <a:r>
              <a:rPr lang="nl-NL" sz="3600" dirty="0" err="1">
                <a:solidFill>
                  <a:schemeClr val="bg1"/>
                </a:solidFill>
              </a:rPr>
              <a:t>you</a:t>
            </a:r>
            <a:r>
              <a:rPr lang="nl-NL" sz="3600" dirty="0">
                <a:solidFill>
                  <a:schemeClr val="bg1"/>
                </a:solidFill>
              </a:rPr>
              <a:t> </a:t>
            </a:r>
            <a:r>
              <a:rPr lang="nl-NL" sz="3600" dirty="0" err="1">
                <a:solidFill>
                  <a:schemeClr val="bg1"/>
                </a:solidFill>
              </a:rPr>
              <a:t>need</a:t>
            </a:r>
            <a:r>
              <a:rPr lang="nl-NL" sz="3600" dirty="0">
                <a:solidFill>
                  <a:schemeClr val="bg1"/>
                </a:solidFill>
              </a:rPr>
              <a:t> help.</a:t>
            </a:r>
          </a:p>
        </p:txBody>
      </p:sp>
      <p:sp>
        <p:nvSpPr>
          <p:cNvPr id="3" name="Tijdelijke aanduiding voor inhoud 2">
            <a:extLst>
              <a:ext uri="{FF2B5EF4-FFF2-40B4-BE49-F238E27FC236}">
                <a16:creationId xmlns:a16="http://schemas.microsoft.com/office/drawing/2014/main" id="{4648F08E-9DBD-47E9-368C-28AC1A0D52A9}"/>
              </a:ext>
            </a:extLst>
          </p:cNvPr>
          <p:cNvSpPr>
            <a:spLocks noGrp="1"/>
          </p:cNvSpPr>
          <p:nvPr>
            <p:ph idx="1"/>
          </p:nvPr>
        </p:nvSpPr>
        <p:spPr>
          <a:xfrm>
            <a:off x="7572151" y="2947360"/>
            <a:ext cx="1734880" cy="481640"/>
          </a:xfrm>
        </p:spPr>
        <p:txBody>
          <a:bodyPr/>
          <a:lstStyle/>
          <a:p>
            <a:pPr marL="0" indent="0">
              <a:buNone/>
            </a:pPr>
            <a:r>
              <a:rPr lang="nl-NL" dirty="0">
                <a:solidFill>
                  <a:schemeClr val="bg1"/>
                </a:solidFill>
              </a:rPr>
              <a:t>Next level</a:t>
            </a:r>
          </a:p>
        </p:txBody>
      </p:sp>
      <p:pic>
        <p:nvPicPr>
          <p:cNvPr id="4" name="Afbeelding 3">
            <a:extLst>
              <a:ext uri="{FF2B5EF4-FFF2-40B4-BE49-F238E27FC236}">
                <a16:creationId xmlns:a16="http://schemas.microsoft.com/office/drawing/2014/main" id="{47D50256-B558-01BF-634B-257815458F24}"/>
              </a:ext>
            </a:extLst>
          </p:cNvPr>
          <p:cNvPicPr>
            <a:picLocks noChangeAspect="1"/>
          </p:cNvPicPr>
          <p:nvPr/>
        </p:nvPicPr>
        <p:blipFill rotWithShape="1">
          <a:blip r:embed="rId2"/>
          <a:srcRect l="30084" t="28313" r="39666" b="18400"/>
          <a:stretch/>
        </p:blipFill>
        <p:spPr>
          <a:xfrm>
            <a:off x="189614" y="946298"/>
            <a:ext cx="5278759" cy="5230665"/>
          </a:xfrm>
          <a:prstGeom prst="rect">
            <a:avLst/>
          </a:prstGeom>
        </p:spPr>
      </p:pic>
    </p:spTree>
    <p:extLst>
      <p:ext uri="{BB962C8B-B14F-4D97-AF65-F5344CB8AC3E}">
        <p14:creationId xmlns:p14="http://schemas.microsoft.com/office/powerpoint/2010/main" val="1331807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6405B-A897-5E14-3DF1-A8C3D1817C11}"/>
              </a:ext>
            </a:extLst>
          </p:cNvPr>
          <p:cNvSpPr>
            <a:spLocks noGrp="1"/>
          </p:cNvSpPr>
          <p:nvPr>
            <p:ph type="title"/>
          </p:nvPr>
        </p:nvSpPr>
        <p:spPr>
          <a:xfrm>
            <a:off x="5911702" y="365126"/>
            <a:ext cx="5442098" cy="1527470"/>
          </a:xfrm>
        </p:spPr>
        <p:txBody>
          <a:bodyPr>
            <a:normAutofit/>
          </a:bodyPr>
          <a:lstStyle/>
          <a:p>
            <a:r>
              <a:rPr lang="nl-NL" dirty="0" err="1">
                <a:solidFill>
                  <a:schemeClr val="bg1"/>
                </a:solidFill>
              </a:rPr>
              <a:t>You’ll</a:t>
            </a:r>
            <a:r>
              <a:rPr lang="nl-NL" dirty="0">
                <a:solidFill>
                  <a:schemeClr val="bg1"/>
                </a:solidFill>
              </a:rPr>
              <a:t> </a:t>
            </a:r>
            <a:r>
              <a:rPr lang="nl-NL" dirty="0" err="1">
                <a:solidFill>
                  <a:schemeClr val="bg1"/>
                </a:solidFill>
              </a:rPr>
              <a:t>be</a:t>
            </a:r>
            <a:r>
              <a:rPr lang="nl-NL" dirty="0">
                <a:solidFill>
                  <a:schemeClr val="bg1"/>
                </a:solidFill>
              </a:rPr>
              <a:t> on the floor on your </a:t>
            </a:r>
            <a:r>
              <a:rPr lang="nl-NL" dirty="0" err="1">
                <a:solidFill>
                  <a:schemeClr val="bg1"/>
                </a:solidFill>
              </a:rPr>
              <a:t>own</a:t>
            </a:r>
            <a:r>
              <a:rPr lang="nl-NL" dirty="0">
                <a:solidFill>
                  <a:schemeClr val="bg1"/>
                </a:solidFill>
              </a:rPr>
              <a:t>.</a:t>
            </a:r>
          </a:p>
        </p:txBody>
      </p:sp>
      <p:sp>
        <p:nvSpPr>
          <p:cNvPr id="3" name="Tijdelijke aanduiding voor inhoud 2">
            <a:extLst>
              <a:ext uri="{FF2B5EF4-FFF2-40B4-BE49-F238E27FC236}">
                <a16:creationId xmlns:a16="http://schemas.microsoft.com/office/drawing/2014/main" id="{4FB4D941-5B67-F0DF-B5E7-53CD6C6022F0}"/>
              </a:ext>
            </a:extLst>
          </p:cNvPr>
          <p:cNvSpPr>
            <a:spLocks noGrp="1"/>
          </p:cNvSpPr>
          <p:nvPr>
            <p:ph idx="1"/>
          </p:nvPr>
        </p:nvSpPr>
        <p:spPr>
          <a:xfrm>
            <a:off x="5911702" y="2105800"/>
            <a:ext cx="5442098" cy="2859605"/>
          </a:xfrm>
        </p:spPr>
        <p:txBody>
          <a:bodyPr/>
          <a:lstStyle/>
          <a:p>
            <a:pPr marL="0" indent="0">
              <a:buNone/>
            </a:pPr>
            <a:r>
              <a:rPr lang="nl-NL" dirty="0">
                <a:solidFill>
                  <a:schemeClr val="bg1"/>
                </a:solidFill>
              </a:rPr>
              <a:t>In this level </a:t>
            </a:r>
            <a:r>
              <a:rPr lang="nl-NL" dirty="0" err="1">
                <a:solidFill>
                  <a:schemeClr val="bg1"/>
                </a:solidFill>
              </a:rPr>
              <a:t>you</a:t>
            </a:r>
            <a:r>
              <a:rPr lang="nl-NL" dirty="0">
                <a:solidFill>
                  <a:schemeClr val="bg1"/>
                </a:solidFill>
              </a:rPr>
              <a:t> </a:t>
            </a:r>
            <a:r>
              <a:rPr lang="nl-NL" dirty="0" err="1">
                <a:solidFill>
                  <a:schemeClr val="bg1"/>
                </a:solidFill>
              </a:rPr>
              <a:t>will</a:t>
            </a:r>
            <a:r>
              <a:rPr lang="nl-NL" dirty="0">
                <a:solidFill>
                  <a:schemeClr val="bg1"/>
                </a:solidFill>
              </a:rPr>
              <a:t> </a:t>
            </a:r>
            <a:r>
              <a:rPr lang="nl-NL" dirty="0" err="1">
                <a:solidFill>
                  <a:schemeClr val="bg1"/>
                </a:solidFill>
              </a:rPr>
              <a:t>need</a:t>
            </a:r>
            <a:r>
              <a:rPr lang="nl-NL" dirty="0">
                <a:solidFill>
                  <a:schemeClr val="bg1"/>
                </a:solidFill>
              </a:rPr>
              <a:t> to help </a:t>
            </a:r>
            <a:r>
              <a:rPr lang="nl-NL" dirty="0" err="1">
                <a:solidFill>
                  <a:schemeClr val="bg1"/>
                </a:solidFill>
              </a:rPr>
              <a:t>customers</a:t>
            </a:r>
            <a:r>
              <a:rPr lang="nl-NL" dirty="0">
                <a:solidFill>
                  <a:schemeClr val="bg1"/>
                </a:solidFill>
              </a:rPr>
              <a:t> and </a:t>
            </a:r>
            <a:r>
              <a:rPr lang="nl-NL" dirty="0" err="1">
                <a:solidFill>
                  <a:schemeClr val="bg1"/>
                </a:solidFill>
              </a:rPr>
              <a:t>once</a:t>
            </a:r>
            <a:r>
              <a:rPr lang="nl-NL" dirty="0">
                <a:solidFill>
                  <a:schemeClr val="bg1"/>
                </a:solidFill>
              </a:rPr>
              <a:t> in a </a:t>
            </a:r>
            <a:r>
              <a:rPr lang="nl-NL" dirty="0" err="1">
                <a:solidFill>
                  <a:schemeClr val="bg1"/>
                </a:solidFill>
              </a:rPr>
              <a:t>while</a:t>
            </a:r>
            <a:r>
              <a:rPr lang="nl-NL" dirty="0">
                <a:solidFill>
                  <a:schemeClr val="bg1"/>
                </a:solidFill>
              </a:rPr>
              <a:t> </a:t>
            </a:r>
            <a:r>
              <a:rPr lang="nl-NL" dirty="0" err="1">
                <a:solidFill>
                  <a:schemeClr val="bg1"/>
                </a:solidFill>
              </a:rPr>
              <a:t>I’ll</a:t>
            </a:r>
            <a:r>
              <a:rPr lang="nl-NL" dirty="0">
                <a:solidFill>
                  <a:schemeClr val="bg1"/>
                </a:solidFill>
              </a:rPr>
              <a:t> </a:t>
            </a:r>
            <a:r>
              <a:rPr lang="nl-NL" dirty="0" err="1">
                <a:solidFill>
                  <a:schemeClr val="bg1"/>
                </a:solidFill>
              </a:rPr>
              <a:t>give</a:t>
            </a:r>
            <a:r>
              <a:rPr lang="nl-NL" dirty="0">
                <a:solidFill>
                  <a:schemeClr val="bg1"/>
                </a:solidFill>
              </a:rPr>
              <a:t> </a:t>
            </a:r>
            <a:r>
              <a:rPr lang="nl-NL" dirty="0" err="1">
                <a:solidFill>
                  <a:schemeClr val="bg1"/>
                </a:solidFill>
              </a:rPr>
              <a:t>you</a:t>
            </a:r>
            <a:r>
              <a:rPr lang="nl-NL" dirty="0">
                <a:solidFill>
                  <a:schemeClr val="bg1"/>
                </a:solidFill>
              </a:rPr>
              <a:t> the opportunity to </a:t>
            </a:r>
            <a:r>
              <a:rPr lang="nl-NL" dirty="0" err="1">
                <a:solidFill>
                  <a:schemeClr val="bg1"/>
                </a:solidFill>
              </a:rPr>
              <a:t>earn</a:t>
            </a:r>
            <a:r>
              <a:rPr lang="nl-NL" dirty="0">
                <a:solidFill>
                  <a:schemeClr val="bg1"/>
                </a:solidFill>
              </a:rPr>
              <a:t> </a:t>
            </a:r>
            <a:r>
              <a:rPr lang="nl-NL" dirty="0" err="1">
                <a:solidFill>
                  <a:schemeClr val="bg1"/>
                </a:solidFill>
              </a:rPr>
              <a:t>some</a:t>
            </a:r>
            <a:r>
              <a:rPr lang="nl-NL" dirty="0">
                <a:solidFill>
                  <a:schemeClr val="bg1"/>
                </a:solidFill>
              </a:rPr>
              <a:t> bonuspoints.</a:t>
            </a:r>
          </a:p>
          <a:p>
            <a:pPr marL="0" indent="0">
              <a:buNone/>
            </a:pPr>
            <a:r>
              <a:rPr lang="nl-NL" dirty="0" err="1">
                <a:solidFill>
                  <a:schemeClr val="bg1"/>
                </a:solidFill>
              </a:rPr>
              <a:t>You’ll</a:t>
            </a:r>
            <a:r>
              <a:rPr lang="nl-NL" dirty="0">
                <a:solidFill>
                  <a:schemeClr val="bg1"/>
                </a:solidFill>
              </a:rPr>
              <a:t> </a:t>
            </a:r>
            <a:r>
              <a:rPr lang="nl-NL" dirty="0" err="1">
                <a:solidFill>
                  <a:schemeClr val="bg1"/>
                </a:solidFill>
              </a:rPr>
              <a:t>answer</a:t>
            </a:r>
            <a:r>
              <a:rPr lang="nl-NL" dirty="0">
                <a:solidFill>
                  <a:schemeClr val="bg1"/>
                </a:solidFill>
              </a:rPr>
              <a:t> the </a:t>
            </a:r>
            <a:r>
              <a:rPr lang="nl-NL" dirty="0" err="1">
                <a:solidFill>
                  <a:schemeClr val="bg1"/>
                </a:solidFill>
              </a:rPr>
              <a:t>customers</a:t>
            </a:r>
            <a:r>
              <a:rPr lang="nl-NL" dirty="0">
                <a:solidFill>
                  <a:schemeClr val="bg1"/>
                </a:solidFill>
              </a:rPr>
              <a:t> </a:t>
            </a:r>
            <a:r>
              <a:rPr lang="nl-NL" dirty="0" err="1">
                <a:solidFill>
                  <a:schemeClr val="bg1"/>
                </a:solidFill>
              </a:rPr>
              <a:t>by</a:t>
            </a:r>
            <a:r>
              <a:rPr lang="nl-NL" dirty="0">
                <a:solidFill>
                  <a:schemeClr val="bg1"/>
                </a:solidFill>
              </a:rPr>
              <a:t> </a:t>
            </a:r>
            <a:r>
              <a:rPr lang="nl-NL" dirty="0" err="1">
                <a:solidFill>
                  <a:schemeClr val="bg1"/>
                </a:solidFill>
              </a:rPr>
              <a:t>filling</a:t>
            </a:r>
            <a:r>
              <a:rPr lang="nl-NL" dirty="0">
                <a:solidFill>
                  <a:schemeClr val="bg1"/>
                </a:solidFill>
              </a:rPr>
              <a:t> in the </a:t>
            </a:r>
            <a:r>
              <a:rPr lang="nl-NL" dirty="0" err="1">
                <a:solidFill>
                  <a:schemeClr val="bg1"/>
                </a:solidFill>
              </a:rPr>
              <a:t>gaps</a:t>
            </a:r>
            <a:r>
              <a:rPr lang="nl-NL" dirty="0">
                <a:solidFill>
                  <a:schemeClr val="bg1"/>
                </a:solidFill>
              </a:rPr>
              <a:t> in the </a:t>
            </a:r>
            <a:r>
              <a:rPr lang="nl-NL" dirty="0" err="1">
                <a:solidFill>
                  <a:schemeClr val="bg1"/>
                </a:solidFill>
              </a:rPr>
              <a:t>sentences</a:t>
            </a:r>
            <a:r>
              <a:rPr lang="nl-NL" dirty="0">
                <a:solidFill>
                  <a:schemeClr val="bg1"/>
                </a:solidFill>
              </a:rPr>
              <a:t>.</a:t>
            </a:r>
          </a:p>
        </p:txBody>
      </p:sp>
      <p:pic>
        <p:nvPicPr>
          <p:cNvPr id="4" name="Afbeelding 3">
            <a:extLst>
              <a:ext uri="{FF2B5EF4-FFF2-40B4-BE49-F238E27FC236}">
                <a16:creationId xmlns:a16="http://schemas.microsoft.com/office/drawing/2014/main" id="{582A5E21-36EE-0FD0-99B1-3CC264B2A044}"/>
              </a:ext>
            </a:extLst>
          </p:cNvPr>
          <p:cNvPicPr>
            <a:picLocks noChangeAspect="1"/>
          </p:cNvPicPr>
          <p:nvPr/>
        </p:nvPicPr>
        <p:blipFill rotWithShape="1">
          <a:blip r:embed="rId2"/>
          <a:srcRect l="30084" t="28313" r="39666" b="18400"/>
          <a:stretch/>
        </p:blipFill>
        <p:spPr>
          <a:xfrm>
            <a:off x="295939" y="1169581"/>
            <a:ext cx="5278759" cy="5230665"/>
          </a:xfrm>
          <a:prstGeom prst="rect">
            <a:avLst/>
          </a:prstGeom>
        </p:spPr>
      </p:pic>
      <p:sp>
        <p:nvSpPr>
          <p:cNvPr id="5" name="Tijdelijke aanduiding voor inhoud 2">
            <a:extLst>
              <a:ext uri="{FF2B5EF4-FFF2-40B4-BE49-F238E27FC236}">
                <a16:creationId xmlns:a16="http://schemas.microsoft.com/office/drawing/2014/main" id="{A9BA1623-7879-CD13-1A0C-ECBE84AB12D7}"/>
              </a:ext>
            </a:extLst>
          </p:cNvPr>
          <p:cNvSpPr txBox="1">
            <a:spLocks/>
          </p:cNvSpPr>
          <p:nvPr/>
        </p:nvSpPr>
        <p:spPr>
          <a:xfrm>
            <a:off x="7622658" y="4965405"/>
            <a:ext cx="2020186" cy="8399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Okay! </a:t>
            </a:r>
            <a:r>
              <a:rPr lang="nl-NL" dirty="0" err="1">
                <a:solidFill>
                  <a:schemeClr val="bg1"/>
                </a:solidFill>
              </a:rPr>
              <a:t>Let’s</a:t>
            </a:r>
            <a:r>
              <a:rPr lang="nl-NL" dirty="0">
                <a:solidFill>
                  <a:schemeClr val="bg1"/>
                </a:solidFill>
              </a:rPr>
              <a:t> get </a:t>
            </a:r>
            <a:r>
              <a:rPr lang="nl-NL" dirty="0" err="1">
                <a:solidFill>
                  <a:schemeClr val="bg1"/>
                </a:solidFill>
              </a:rPr>
              <a:t>started</a:t>
            </a:r>
            <a:r>
              <a:rPr lang="nl-NL" dirty="0">
                <a:solidFill>
                  <a:schemeClr val="bg1"/>
                </a:solidFill>
              </a:rPr>
              <a:t>.</a:t>
            </a:r>
          </a:p>
        </p:txBody>
      </p:sp>
    </p:spTree>
    <p:extLst>
      <p:ext uri="{BB962C8B-B14F-4D97-AF65-F5344CB8AC3E}">
        <p14:creationId xmlns:p14="http://schemas.microsoft.com/office/powerpoint/2010/main" val="52870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220586" y="365125"/>
            <a:ext cx="6133214" cy="1325563"/>
          </a:xfrm>
        </p:spPr>
        <p:txBody>
          <a:bodyPr/>
          <a:lstStyle/>
          <a:p>
            <a:r>
              <a:rPr lang="nl-NL" dirty="0">
                <a:solidFill>
                  <a:schemeClr val="bg1"/>
                </a:solidFill>
              </a:rPr>
              <a:t>This customer </a:t>
            </a:r>
            <a:r>
              <a:rPr lang="nl-NL" dirty="0" err="1">
                <a:solidFill>
                  <a:schemeClr val="bg1"/>
                </a:solidFill>
              </a:rPr>
              <a:t>just</a:t>
            </a:r>
            <a:r>
              <a:rPr lang="nl-NL" dirty="0">
                <a:solidFill>
                  <a:schemeClr val="bg1"/>
                </a:solidFill>
              </a:rPr>
              <a:t> </a:t>
            </a:r>
            <a:r>
              <a:rPr lang="nl-NL" dirty="0" err="1">
                <a:solidFill>
                  <a:schemeClr val="bg1"/>
                </a:solidFill>
              </a:rPr>
              <a:t>walked</a:t>
            </a:r>
            <a:r>
              <a:rPr lang="nl-NL" dirty="0">
                <a:solidFill>
                  <a:schemeClr val="bg1"/>
                </a:solidFill>
              </a:rPr>
              <a:t> </a:t>
            </a:r>
            <a:r>
              <a:rPr lang="nl-NL" dirty="0" err="1">
                <a:solidFill>
                  <a:schemeClr val="bg1"/>
                </a:solidFill>
              </a:rPr>
              <a:t>into</a:t>
            </a:r>
            <a:r>
              <a:rPr lang="nl-NL" dirty="0">
                <a:solidFill>
                  <a:schemeClr val="bg1"/>
                </a:solidFill>
              </a:rPr>
              <a:t> the store.</a:t>
            </a:r>
          </a:p>
        </p:txBody>
      </p:sp>
      <p:sp>
        <p:nvSpPr>
          <p:cNvPr id="3" name="Tijdelijke aanduiding voor inhoud 2">
            <a:extLst>
              <a:ext uri="{FF2B5EF4-FFF2-40B4-BE49-F238E27FC236}">
                <a16:creationId xmlns:a16="http://schemas.microsoft.com/office/drawing/2014/main" id="{FF3B3886-4F77-3011-B7CA-A95CF8A3FCFD}"/>
              </a:ext>
            </a:extLst>
          </p:cNvPr>
          <p:cNvSpPr>
            <a:spLocks noGrp="1"/>
          </p:cNvSpPr>
          <p:nvPr>
            <p:ph idx="1"/>
          </p:nvPr>
        </p:nvSpPr>
        <p:spPr>
          <a:xfrm>
            <a:off x="5220586" y="1825625"/>
            <a:ext cx="6133214" cy="673026"/>
          </a:xfrm>
        </p:spPr>
        <p:txBody>
          <a:bodyPr/>
          <a:lstStyle/>
          <a:p>
            <a:pPr marL="0" indent="0">
              <a:buNone/>
            </a:pPr>
            <a:r>
              <a:rPr lang="nl-NL" dirty="0" err="1">
                <a:solidFill>
                  <a:schemeClr val="bg1"/>
                </a:solidFill>
              </a:rPr>
              <a:t>Hello</a:t>
            </a:r>
            <a:r>
              <a:rPr lang="nl-NL" dirty="0">
                <a:solidFill>
                  <a:schemeClr val="bg1"/>
                </a:solidFill>
              </a:rPr>
              <a:t> sir, …………..</a:t>
            </a:r>
          </a:p>
        </p:txBody>
      </p:sp>
      <p:pic>
        <p:nvPicPr>
          <p:cNvPr id="1028" name="Picture 4" descr="Esmé van Tol on Behance">
            <a:extLst>
              <a:ext uri="{FF2B5EF4-FFF2-40B4-BE49-F238E27FC236}">
                <a16:creationId xmlns:a16="http://schemas.microsoft.com/office/drawing/2014/main" id="{A70A0B2B-FB5F-628C-F6FC-9C0D832B9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61" t="15070" r="21908"/>
          <a:stretch/>
        </p:blipFill>
        <p:spPr bwMode="auto">
          <a:xfrm>
            <a:off x="712382" y="898339"/>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hlinkClick r:id="rId4" action="ppaction://hlinksldjump"/>
            <a:extLst>
              <a:ext uri="{FF2B5EF4-FFF2-40B4-BE49-F238E27FC236}">
                <a16:creationId xmlns:a16="http://schemas.microsoft.com/office/drawing/2014/main" id="{5BB4942C-701D-0B31-84CA-FEF05662E892}"/>
              </a:ext>
            </a:extLst>
          </p:cNvPr>
          <p:cNvSpPr txBox="1"/>
          <p:nvPr/>
        </p:nvSpPr>
        <p:spPr>
          <a:xfrm>
            <a:off x="5392481" y="2498651"/>
            <a:ext cx="3689498" cy="523220"/>
          </a:xfrm>
          <a:prstGeom prst="rect">
            <a:avLst/>
          </a:prstGeom>
          <a:noFill/>
        </p:spPr>
        <p:txBody>
          <a:bodyPr wrap="square" rtlCol="0">
            <a:spAutoFit/>
          </a:bodyPr>
          <a:lstStyle/>
          <a:p>
            <a:r>
              <a:rPr lang="nl-NL" sz="2800" dirty="0" err="1">
                <a:solidFill>
                  <a:schemeClr val="bg1"/>
                </a:solidFill>
              </a:rPr>
              <a:t>Maybe</a:t>
            </a:r>
            <a:r>
              <a:rPr lang="nl-NL" sz="2800" dirty="0">
                <a:solidFill>
                  <a:schemeClr val="bg1"/>
                </a:solidFill>
              </a:rPr>
              <a:t> I can help </a:t>
            </a:r>
            <a:r>
              <a:rPr lang="nl-NL" sz="2800" dirty="0" err="1">
                <a:solidFill>
                  <a:schemeClr val="bg1"/>
                </a:solidFill>
              </a:rPr>
              <a:t>you</a:t>
            </a:r>
            <a:r>
              <a:rPr lang="nl-NL" sz="2800" dirty="0">
                <a:solidFill>
                  <a:schemeClr val="bg1"/>
                </a:solidFill>
              </a:rPr>
              <a:t>?</a:t>
            </a:r>
          </a:p>
        </p:txBody>
      </p:sp>
      <p:sp>
        <p:nvSpPr>
          <p:cNvPr id="5" name="Tekstvak 4">
            <a:hlinkClick r:id="rId5" action="ppaction://hlinksldjump"/>
            <a:extLst>
              <a:ext uri="{FF2B5EF4-FFF2-40B4-BE49-F238E27FC236}">
                <a16:creationId xmlns:a16="http://schemas.microsoft.com/office/drawing/2014/main" id="{E68DFCDA-5478-6549-BADB-8F0FD5D11A5E}"/>
              </a:ext>
            </a:extLst>
          </p:cNvPr>
          <p:cNvSpPr txBox="1"/>
          <p:nvPr/>
        </p:nvSpPr>
        <p:spPr>
          <a:xfrm>
            <a:off x="5392481" y="3252289"/>
            <a:ext cx="3689498" cy="523220"/>
          </a:xfrm>
          <a:prstGeom prst="rect">
            <a:avLst/>
          </a:prstGeom>
          <a:noFill/>
        </p:spPr>
        <p:txBody>
          <a:bodyPr wrap="square" rtlCol="0">
            <a:spAutoFit/>
          </a:bodyPr>
          <a:lstStyle/>
          <a:p>
            <a:r>
              <a:rPr lang="nl-NL" sz="2800" dirty="0">
                <a:solidFill>
                  <a:schemeClr val="bg1"/>
                </a:solidFill>
              </a:rPr>
              <a:t>How can I help </a:t>
            </a:r>
            <a:r>
              <a:rPr lang="nl-NL" sz="2800" dirty="0" err="1">
                <a:solidFill>
                  <a:schemeClr val="bg1"/>
                </a:solidFill>
              </a:rPr>
              <a:t>you</a:t>
            </a:r>
            <a:r>
              <a:rPr lang="nl-NL" sz="2800" dirty="0">
                <a:solidFill>
                  <a:schemeClr val="bg1"/>
                </a:solidFill>
              </a:rPr>
              <a:t>?</a:t>
            </a:r>
          </a:p>
        </p:txBody>
      </p:sp>
      <p:sp>
        <p:nvSpPr>
          <p:cNvPr id="8" name="Tekstvak 7">
            <a:hlinkClick r:id="rId4" action="ppaction://hlinksldjump"/>
            <a:extLst>
              <a:ext uri="{FF2B5EF4-FFF2-40B4-BE49-F238E27FC236}">
                <a16:creationId xmlns:a16="http://schemas.microsoft.com/office/drawing/2014/main" id="{5B1B1053-A25E-2A24-D451-DABA074E367A}"/>
              </a:ext>
            </a:extLst>
          </p:cNvPr>
          <p:cNvSpPr txBox="1"/>
          <p:nvPr/>
        </p:nvSpPr>
        <p:spPr>
          <a:xfrm>
            <a:off x="5392481" y="4056404"/>
            <a:ext cx="3689498" cy="523220"/>
          </a:xfrm>
          <a:prstGeom prst="rect">
            <a:avLst/>
          </a:prstGeom>
          <a:noFill/>
        </p:spPr>
        <p:txBody>
          <a:bodyPr wrap="square" rtlCol="0">
            <a:spAutoFit/>
          </a:bodyPr>
          <a:lstStyle/>
          <a:p>
            <a:r>
              <a:rPr lang="nl-NL" sz="2800" dirty="0" err="1">
                <a:solidFill>
                  <a:schemeClr val="bg1"/>
                </a:solidFill>
              </a:rPr>
              <a:t>What</a:t>
            </a:r>
            <a:r>
              <a:rPr lang="nl-NL" sz="2800" dirty="0">
                <a:solidFill>
                  <a:schemeClr val="bg1"/>
                </a:solidFill>
              </a:rPr>
              <a:t> I can help </a:t>
            </a:r>
            <a:r>
              <a:rPr lang="nl-NL" sz="2800" dirty="0" err="1">
                <a:solidFill>
                  <a:schemeClr val="bg1"/>
                </a:solidFill>
              </a:rPr>
              <a:t>with</a:t>
            </a:r>
            <a:r>
              <a:rPr lang="nl-NL" sz="2800" dirty="0">
                <a:solidFill>
                  <a:schemeClr val="bg1"/>
                </a:solidFill>
              </a:rPr>
              <a:t>?</a:t>
            </a:r>
          </a:p>
        </p:txBody>
      </p:sp>
    </p:spTree>
    <p:extLst>
      <p:ext uri="{BB962C8B-B14F-4D97-AF65-F5344CB8AC3E}">
        <p14:creationId xmlns:p14="http://schemas.microsoft.com/office/powerpoint/2010/main" val="656314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560828" y="365125"/>
            <a:ext cx="5792972" cy="1325563"/>
          </a:xfrm>
        </p:spPr>
        <p:txBody>
          <a:bodyPr>
            <a:normAutofit fontScale="90000"/>
          </a:bodyPr>
          <a:lstStyle/>
          <a:p>
            <a:r>
              <a:rPr lang="nl-NL" dirty="0" err="1">
                <a:solidFill>
                  <a:schemeClr val="bg1"/>
                </a:solidFill>
              </a:rPr>
              <a:t>I’m</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sure</a:t>
            </a:r>
            <a:r>
              <a:rPr lang="nl-NL" dirty="0">
                <a:solidFill>
                  <a:schemeClr val="bg1"/>
                </a:solidFill>
              </a:rPr>
              <a:t> I </a:t>
            </a:r>
            <a:r>
              <a:rPr lang="nl-NL" dirty="0" err="1">
                <a:solidFill>
                  <a:schemeClr val="bg1"/>
                </a:solidFill>
              </a:rPr>
              <a:t>understand</a:t>
            </a:r>
            <a:r>
              <a:rPr lang="nl-NL" dirty="0">
                <a:solidFill>
                  <a:schemeClr val="bg1"/>
                </a:solidFill>
              </a:rPr>
              <a:t> </a:t>
            </a:r>
            <a:r>
              <a:rPr lang="nl-NL" dirty="0" err="1">
                <a:solidFill>
                  <a:schemeClr val="bg1"/>
                </a:solidFill>
              </a:rPr>
              <a:t>what</a:t>
            </a:r>
            <a:r>
              <a:rPr lang="nl-NL" dirty="0">
                <a:solidFill>
                  <a:schemeClr val="bg1"/>
                </a:solidFill>
              </a:rPr>
              <a:t> </a:t>
            </a:r>
            <a:r>
              <a:rPr lang="nl-NL" dirty="0" err="1">
                <a:solidFill>
                  <a:schemeClr val="bg1"/>
                </a:solidFill>
              </a:rPr>
              <a:t>you’re</a:t>
            </a:r>
            <a:r>
              <a:rPr lang="nl-NL" dirty="0">
                <a:solidFill>
                  <a:schemeClr val="bg1"/>
                </a:solidFill>
              </a:rPr>
              <a:t> </a:t>
            </a:r>
            <a:r>
              <a:rPr lang="nl-NL" dirty="0" err="1">
                <a:solidFill>
                  <a:schemeClr val="bg1"/>
                </a:solidFill>
              </a:rPr>
              <a:t>saying</a:t>
            </a:r>
            <a:r>
              <a:rPr lang="nl-NL" dirty="0">
                <a:solidFill>
                  <a:schemeClr val="bg1"/>
                </a:solidFill>
              </a:rPr>
              <a:t>.</a:t>
            </a:r>
          </a:p>
        </p:txBody>
      </p:sp>
      <p:pic>
        <p:nvPicPr>
          <p:cNvPr id="4" name="Picture 4" descr="Esmé van Tol on Behance">
            <a:extLst>
              <a:ext uri="{FF2B5EF4-FFF2-40B4-BE49-F238E27FC236}">
                <a16:creationId xmlns:a16="http://schemas.microsoft.com/office/drawing/2014/main" id="{38A4A2EB-6111-AD66-3F04-24E64E70C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t="15070" r="21908"/>
          <a:stretch/>
        </p:blipFill>
        <p:spPr bwMode="auto">
          <a:xfrm>
            <a:off x="712382" y="898339"/>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F369A8D5-0847-93A5-1D37-6614BD8B9D61}"/>
              </a:ext>
            </a:extLst>
          </p:cNvPr>
          <p:cNvSpPr txBox="1"/>
          <p:nvPr/>
        </p:nvSpPr>
        <p:spPr>
          <a:xfrm>
            <a:off x="7521206" y="1834469"/>
            <a:ext cx="1872216" cy="523220"/>
          </a:xfrm>
          <a:prstGeom prst="rect">
            <a:avLst/>
          </a:prstGeom>
          <a:noFill/>
        </p:spPr>
        <p:txBody>
          <a:bodyPr wrap="square" rtlCol="0">
            <a:spAutoFit/>
          </a:bodyPr>
          <a:lstStyle/>
          <a:p>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293270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4DFA3-C4C4-9C83-42F4-7680C15380A9}"/>
              </a:ext>
            </a:extLst>
          </p:cNvPr>
          <p:cNvSpPr>
            <a:spLocks noGrp="1"/>
          </p:cNvSpPr>
          <p:nvPr>
            <p:ph type="title"/>
          </p:nvPr>
        </p:nvSpPr>
        <p:spPr/>
        <p:txBody>
          <a:bodyPr/>
          <a:lstStyle/>
          <a:p>
            <a:r>
              <a:rPr lang="nl-NL" dirty="0" err="1">
                <a:solidFill>
                  <a:schemeClr val="bg1"/>
                </a:solidFill>
              </a:rPr>
              <a:t>Welcome</a:t>
            </a:r>
            <a:r>
              <a:rPr lang="nl-NL" dirty="0">
                <a:solidFill>
                  <a:schemeClr val="bg1"/>
                </a:solidFill>
              </a:rPr>
              <a:t> </a:t>
            </a:r>
            <a:r>
              <a:rPr lang="nl-NL" dirty="0" err="1">
                <a:solidFill>
                  <a:schemeClr val="bg1"/>
                </a:solidFill>
              </a:rPr>
              <a:t>to</a:t>
            </a:r>
            <a:r>
              <a:rPr lang="nl-NL" dirty="0">
                <a:solidFill>
                  <a:schemeClr val="bg1"/>
                </a:solidFill>
              </a:rPr>
              <a:t> </a:t>
            </a:r>
            <a:r>
              <a:rPr lang="nl-NL" dirty="0" err="1">
                <a:solidFill>
                  <a:schemeClr val="bg1"/>
                </a:solidFill>
              </a:rPr>
              <a:t>your</a:t>
            </a:r>
            <a:r>
              <a:rPr lang="nl-NL" dirty="0">
                <a:solidFill>
                  <a:schemeClr val="bg1"/>
                </a:solidFill>
              </a:rPr>
              <a:t> new </a:t>
            </a:r>
            <a:r>
              <a:rPr lang="nl-NL" dirty="0" err="1">
                <a:solidFill>
                  <a:schemeClr val="bg1"/>
                </a:solidFill>
              </a:rPr>
              <a:t>work</a:t>
            </a:r>
            <a:r>
              <a:rPr lang="nl-NL" dirty="0">
                <a:solidFill>
                  <a:schemeClr val="bg1"/>
                </a:solidFill>
              </a:rPr>
              <a:t> </a:t>
            </a:r>
            <a:r>
              <a:rPr lang="nl-NL" dirty="0" err="1">
                <a:solidFill>
                  <a:schemeClr val="bg1"/>
                </a:solidFill>
              </a:rPr>
              <a:t>place</a:t>
            </a:r>
            <a:r>
              <a:rPr lang="nl-NL" dirty="0">
                <a:solidFill>
                  <a:schemeClr val="bg1"/>
                </a:solidFill>
              </a:rPr>
              <a:t>!</a:t>
            </a:r>
          </a:p>
        </p:txBody>
      </p:sp>
      <p:pic>
        <p:nvPicPr>
          <p:cNvPr id="6" name="Afbeelding 5">
            <a:extLst>
              <a:ext uri="{FF2B5EF4-FFF2-40B4-BE49-F238E27FC236}">
                <a16:creationId xmlns:a16="http://schemas.microsoft.com/office/drawing/2014/main" id="{FDD26806-18C8-C977-8594-351528936EB9}"/>
              </a:ext>
            </a:extLst>
          </p:cNvPr>
          <p:cNvPicPr>
            <a:picLocks noChangeAspect="1"/>
          </p:cNvPicPr>
          <p:nvPr/>
        </p:nvPicPr>
        <p:blipFill rotWithShape="1">
          <a:blip r:embed="rId2"/>
          <a:srcRect l="30084" t="28313" r="39666" b="18400"/>
          <a:stretch/>
        </p:blipFill>
        <p:spPr>
          <a:xfrm>
            <a:off x="838200" y="1825625"/>
            <a:ext cx="4391347" cy="4351338"/>
          </a:xfrm>
          <a:prstGeom prst="rect">
            <a:avLst/>
          </a:prstGeom>
        </p:spPr>
      </p:pic>
      <p:sp>
        <p:nvSpPr>
          <p:cNvPr id="8" name="Tekstvak 7">
            <a:extLst>
              <a:ext uri="{FF2B5EF4-FFF2-40B4-BE49-F238E27FC236}">
                <a16:creationId xmlns:a16="http://schemas.microsoft.com/office/drawing/2014/main" id="{28E3BE14-6B8D-45FF-95C9-B08B895DB6CD}"/>
              </a:ext>
            </a:extLst>
          </p:cNvPr>
          <p:cNvSpPr txBox="1"/>
          <p:nvPr/>
        </p:nvSpPr>
        <p:spPr>
          <a:xfrm>
            <a:off x="5435028" y="1825624"/>
            <a:ext cx="5918771" cy="2554545"/>
          </a:xfrm>
          <a:prstGeom prst="rect">
            <a:avLst/>
          </a:prstGeom>
          <a:noFill/>
        </p:spPr>
        <p:txBody>
          <a:bodyPr wrap="square">
            <a:spAutoFit/>
          </a:bodyPr>
          <a:lstStyle/>
          <a:p>
            <a:r>
              <a:rPr lang="en-US" sz="2000" dirty="0">
                <a:solidFill>
                  <a:schemeClr val="bg1"/>
                </a:solidFill>
                <a:effectLst/>
                <a:latin typeface="Calibri" panose="020F0502020204030204" pitchFamily="34" charset="0"/>
                <a:ea typeface="Calibri" panose="020F0502020204030204" pitchFamily="34" charset="0"/>
              </a:rPr>
              <a:t>Welcome to “Three Oxford street east” we are rated one of the best mobile shops nationwide. We offer our customers guidance and support for their purchases and personal devices. The store will offer you 2 skills you can specialize in: Selling mobile devices and handling complaints. </a:t>
            </a:r>
            <a:r>
              <a:rPr lang="en-US" sz="2000" dirty="0">
                <a:solidFill>
                  <a:schemeClr val="bg1"/>
                </a:solidFill>
                <a:latin typeface="Calibri" panose="020F0502020204030204" pitchFamily="34" charset="0"/>
                <a:ea typeface="Calibri" panose="020F0502020204030204" pitchFamily="34" charset="0"/>
              </a:rPr>
              <a:t>For both skills you will have to do a course level first and after you will be able to specialize even further. </a:t>
            </a:r>
            <a:endParaRPr lang="nl-NL" sz="2000" dirty="0">
              <a:solidFill>
                <a:schemeClr val="bg1"/>
              </a:solidFill>
            </a:endParaRPr>
          </a:p>
        </p:txBody>
      </p:sp>
    </p:spTree>
    <p:extLst>
      <p:ext uri="{BB962C8B-B14F-4D97-AF65-F5344CB8AC3E}">
        <p14:creationId xmlns:p14="http://schemas.microsoft.com/office/powerpoint/2010/main" val="732483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4901608" y="365125"/>
            <a:ext cx="6452191" cy="1325563"/>
          </a:xfrm>
        </p:spPr>
        <p:txBody>
          <a:bodyPr>
            <a:normAutofit fontScale="90000"/>
          </a:bodyPr>
          <a:lstStyle/>
          <a:p>
            <a:r>
              <a:rPr lang="nl-NL" dirty="0" err="1">
                <a:solidFill>
                  <a:schemeClr val="bg1"/>
                </a:solidFill>
              </a:rPr>
              <a:t>I’m</a:t>
            </a:r>
            <a:r>
              <a:rPr lang="nl-NL" dirty="0">
                <a:solidFill>
                  <a:schemeClr val="bg1"/>
                </a:solidFill>
              </a:rPr>
              <a:t> </a:t>
            </a:r>
            <a:r>
              <a:rPr lang="nl-NL" dirty="0" err="1">
                <a:solidFill>
                  <a:schemeClr val="bg1"/>
                </a:solidFill>
              </a:rPr>
              <a:t>looking</a:t>
            </a:r>
            <a:r>
              <a:rPr lang="nl-NL" dirty="0">
                <a:solidFill>
                  <a:schemeClr val="bg1"/>
                </a:solidFill>
              </a:rPr>
              <a:t> for the </a:t>
            </a:r>
            <a:r>
              <a:rPr lang="nl-NL" dirty="0" err="1">
                <a:solidFill>
                  <a:schemeClr val="bg1"/>
                </a:solidFill>
              </a:rPr>
              <a:t>newest</a:t>
            </a:r>
            <a:r>
              <a:rPr lang="nl-NL" dirty="0">
                <a:solidFill>
                  <a:schemeClr val="bg1"/>
                </a:solidFill>
              </a:rPr>
              <a:t> </a:t>
            </a:r>
            <a:r>
              <a:rPr lang="nl-NL" dirty="0" err="1">
                <a:solidFill>
                  <a:schemeClr val="bg1"/>
                </a:solidFill>
              </a:rPr>
              <a:t>Iphone</a:t>
            </a:r>
            <a:r>
              <a:rPr lang="nl-NL" dirty="0">
                <a:solidFill>
                  <a:schemeClr val="bg1"/>
                </a:solidFill>
              </a:rPr>
              <a:t> for my </a:t>
            </a:r>
            <a:r>
              <a:rPr lang="nl-NL" dirty="0" err="1">
                <a:solidFill>
                  <a:schemeClr val="bg1"/>
                </a:solidFill>
              </a:rPr>
              <a:t>granddaughter</a:t>
            </a:r>
            <a:r>
              <a:rPr lang="nl-NL" dirty="0">
                <a:solidFill>
                  <a:schemeClr val="bg1"/>
                </a:solidFill>
              </a:rPr>
              <a:t>.</a:t>
            </a:r>
          </a:p>
        </p:txBody>
      </p:sp>
      <p:pic>
        <p:nvPicPr>
          <p:cNvPr id="4" name="Picture 4" descr="Esmé van Tol on Behance">
            <a:extLst>
              <a:ext uri="{FF2B5EF4-FFF2-40B4-BE49-F238E27FC236}">
                <a16:creationId xmlns:a16="http://schemas.microsoft.com/office/drawing/2014/main" id="{94C9693D-6E45-72BB-EE1B-09D1E73FB1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61" t="15070" r="21908"/>
          <a:stretch/>
        </p:blipFill>
        <p:spPr bwMode="auto">
          <a:xfrm>
            <a:off x="276447" y="919604"/>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597500F-3153-D7BD-8C5E-B3A461855065}"/>
              </a:ext>
            </a:extLst>
          </p:cNvPr>
          <p:cNvSpPr txBox="1"/>
          <p:nvPr/>
        </p:nvSpPr>
        <p:spPr>
          <a:xfrm>
            <a:off x="4901608" y="1998920"/>
            <a:ext cx="5316280" cy="523220"/>
          </a:xfrm>
          <a:prstGeom prst="rect">
            <a:avLst/>
          </a:prstGeom>
          <a:noFill/>
        </p:spPr>
        <p:txBody>
          <a:bodyPr wrap="square" rtlCol="0">
            <a:spAutoFit/>
          </a:bodyPr>
          <a:lstStyle/>
          <a:p>
            <a:r>
              <a:rPr lang="nl-NL" sz="2800" dirty="0">
                <a:solidFill>
                  <a:schemeClr val="bg1"/>
                </a:solidFill>
              </a:rPr>
              <a:t>……………….. the </a:t>
            </a:r>
            <a:r>
              <a:rPr lang="nl-NL" sz="2800" dirty="0" err="1">
                <a:solidFill>
                  <a:schemeClr val="bg1"/>
                </a:solidFill>
              </a:rPr>
              <a:t>Iphone</a:t>
            </a:r>
            <a:r>
              <a:rPr lang="nl-NL" sz="2800" dirty="0">
                <a:solidFill>
                  <a:schemeClr val="bg1"/>
                </a:solidFill>
              </a:rPr>
              <a:t> 14</a:t>
            </a:r>
          </a:p>
        </p:txBody>
      </p:sp>
      <p:sp>
        <p:nvSpPr>
          <p:cNvPr id="6" name="Tekstvak 5">
            <a:hlinkClick r:id="rId4" action="ppaction://hlinksldjump"/>
            <a:extLst>
              <a:ext uri="{FF2B5EF4-FFF2-40B4-BE49-F238E27FC236}">
                <a16:creationId xmlns:a16="http://schemas.microsoft.com/office/drawing/2014/main" id="{3A1A018F-B242-A0FB-A4C6-20A2F1EADAA4}"/>
              </a:ext>
            </a:extLst>
          </p:cNvPr>
          <p:cNvSpPr txBox="1"/>
          <p:nvPr/>
        </p:nvSpPr>
        <p:spPr>
          <a:xfrm>
            <a:off x="4905152" y="2717673"/>
            <a:ext cx="2505741" cy="523220"/>
          </a:xfrm>
          <a:prstGeom prst="rect">
            <a:avLst/>
          </a:prstGeom>
          <a:noFill/>
        </p:spPr>
        <p:txBody>
          <a:bodyPr wrap="square" rtlCol="0">
            <a:spAutoFit/>
          </a:bodyPr>
          <a:lstStyle/>
          <a:p>
            <a:r>
              <a:rPr lang="nl-NL" sz="2800" dirty="0">
                <a:solidFill>
                  <a:schemeClr val="bg1"/>
                </a:solidFill>
              </a:rPr>
              <a:t>It </a:t>
            </a:r>
            <a:r>
              <a:rPr lang="nl-NL" sz="2800" dirty="0" err="1">
                <a:solidFill>
                  <a:schemeClr val="bg1"/>
                </a:solidFill>
              </a:rPr>
              <a:t>isn’t</a:t>
            </a:r>
            <a:r>
              <a:rPr lang="nl-NL" sz="2800" dirty="0">
                <a:solidFill>
                  <a:schemeClr val="bg1"/>
                </a:solidFill>
              </a:rPr>
              <a:t> </a:t>
            </a:r>
          </a:p>
        </p:txBody>
      </p:sp>
      <p:sp>
        <p:nvSpPr>
          <p:cNvPr id="7" name="Tekstvak 6">
            <a:hlinkClick r:id="rId5" action="ppaction://hlinksldjump"/>
            <a:extLst>
              <a:ext uri="{FF2B5EF4-FFF2-40B4-BE49-F238E27FC236}">
                <a16:creationId xmlns:a16="http://schemas.microsoft.com/office/drawing/2014/main" id="{6719EF5E-4BE3-76DE-7237-99AEB8F52725}"/>
              </a:ext>
            </a:extLst>
          </p:cNvPr>
          <p:cNvSpPr txBox="1"/>
          <p:nvPr/>
        </p:nvSpPr>
        <p:spPr>
          <a:xfrm>
            <a:off x="4905152" y="3302713"/>
            <a:ext cx="2505741" cy="523220"/>
          </a:xfrm>
          <a:prstGeom prst="rect">
            <a:avLst/>
          </a:prstGeom>
          <a:noFill/>
        </p:spPr>
        <p:txBody>
          <a:bodyPr wrap="square" rtlCol="0">
            <a:spAutoFit/>
          </a:bodyPr>
          <a:lstStyle/>
          <a:p>
            <a:r>
              <a:rPr lang="nl-NL" sz="2800" dirty="0">
                <a:solidFill>
                  <a:schemeClr val="bg1"/>
                </a:solidFill>
              </a:rPr>
              <a:t>I would advise</a:t>
            </a:r>
          </a:p>
        </p:txBody>
      </p:sp>
      <p:sp>
        <p:nvSpPr>
          <p:cNvPr id="8" name="Tekstvak 7">
            <a:hlinkClick r:id="rId4" action="ppaction://hlinksldjump"/>
            <a:extLst>
              <a:ext uri="{FF2B5EF4-FFF2-40B4-BE49-F238E27FC236}">
                <a16:creationId xmlns:a16="http://schemas.microsoft.com/office/drawing/2014/main" id="{1E023994-0C96-BAE9-5F43-171C6DBD0AC8}"/>
              </a:ext>
            </a:extLst>
          </p:cNvPr>
          <p:cNvSpPr txBox="1"/>
          <p:nvPr/>
        </p:nvSpPr>
        <p:spPr>
          <a:xfrm>
            <a:off x="4905152" y="3959647"/>
            <a:ext cx="2505741" cy="523220"/>
          </a:xfrm>
          <a:prstGeom prst="rect">
            <a:avLst/>
          </a:prstGeom>
          <a:noFill/>
        </p:spPr>
        <p:txBody>
          <a:bodyPr wrap="square" rtlCol="0">
            <a:spAutoFit/>
          </a:bodyPr>
          <a:lstStyle/>
          <a:p>
            <a:r>
              <a:rPr lang="nl-NL" sz="2800" dirty="0">
                <a:solidFill>
                  <a:schemeClr val="bg1"/>
                </a:solidFill>
              </a:rPr>
              <a:t>Don’t go for</a:t>
            </a:r>
          </a:p>
        </p:txBody>
      </p:sp>
      <p:pic>
        <p:nvPicPr>
          <p:cNvPr id="9" name="Afbeelding 8">
            <a:hlinkClick r:id="rId6" action="ppaction://hlinksldjump"/>
            <a:extLst>
              <a:ext uri="{FF2B5EF4-FFF2-40B4-BE49-F238E27FC236}">
                <a16:creationId xmlns:a16="http://schemas.microsoft.com/office/drawing/2014/main" id="{74077314-1DD1-6DB9-1B25-C55179F12454}"/>
              </a:ext>
            </a:extLst>
          </p:cNvPr>
          <p:cNvPicPr>
            <a:picLocks noChangeAspect="1"/>
          </p:cNvPicPr>
          <p:nvPr/>
        </p:nvPicPr>
        <p:blipFill rotWithShape="1">
          <a:blip r:embed="rId7"/>
          <a:srcRect l="30084" t="28313" r="39666" b="18400"/>
          <a:stretch/>
        </p:blipFill>
        <p:spPr>
          <a:xfrm>
            <a:off x="11075733" y="5941811"/>
            <a:ext cx="556131" cy="551064"/>
          </a:xfrm>
          <a:prstGeom prst="rect">
            <a:avLst/>
          </a:prstGeom>
        </p:spPr>
      </p:pic>
      <p:sp>
        <p:nvSpPr>
          <p:cNvPr id="10" name="Tekstballon: ovaal 9">
            <a:hlinkClick r:id="rId6" action="ppaction://hlinksldjump"/>
            <a:extLst>
              <a:ext uri="{FF2B5EF4-FFF2-40B4-BE49-F238E27FC236}">
                <a16:creationId xmlns:a16="http://schemas.microsoft.com/office/drawing/2014/main" id="{003FBD92-9610-F642-0846-E2B31989E0F6}"/>
              </a:ext>
            </a:extLst>
          </p:cNvPr>
          <p:cNvSpPr/>
          <p:nvPr/>
        </p:nvSpPr>
        <p:spPr>
          <a:xfrm>
            <a:off x="8127703" y="4877748"/>
            <a:ext cx="3366973" cy="808075"/>
          </a:xfrm>
          <a:prstGeom prst="wedgeEllipseCallout">
            <a:avLst>
              <a:gd name="adj1" fmla="val 41957"/>
              <a:gd name="adj2" fmla="val 111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Bonus time, </a:t>
            </a:r>
            <a:r>
              <a:rPr lang="nl-NL" sz="1600" dirty="0" err="1"/>
              <a:t>either</a:t>
            </a:r>
            <a:r>
              <a:rPr lang="nl-NL" sz="1600" dirty="0"/>
              <a:t> help the customer or help me.</a:t>
            </a:r>
          </a:p>
        </p:txBody>
      </p:sp>
    </p:spTree>
    <p:extLst>
      <p:ext uri="{BB962C8B-B14F-4D97-AF65-F5344CB8AC3E}">
        <p14:creationId xmlns:p14="http://schemas.microsoft.com/office/powerpoint/2010/main" val="4017066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178056" y="365125"/>
            <a:ext cx="6175744" cy="1325563"/>
          </a:xfrm>
        </p:spPr>
        <p:txBody>
          <a:bodyPr/>
          <a:lstStyle/>
          <a:p>
            <a:r>
              <a:rPr lang="nl-NL" dirty="0">
                <a:solidFill>
                  <a:schemeClr val="bg1"/>
                </a:solidFill>
              </a:rPr>
              <a:t>Just </a:t>
            </a:r>
            <a:r>
              <a:rPr lang="nl-NL" dirty="0" err="1">
                <a:solidFill>
                  <a:schemeClr val="bg1"/>
                </a:solidFill>
              </a:rPr>
              <a:t>what</a:t>
            </a:r>
            <a:r>
              <a:rPr lang="nl-NL" dirty="0">
                <a:solidFill>
                  <a:schemeClr val="bg1"/>
                </a:solidFill>
              </a:rPr>
              <a:t> </a:t>
            </a:r>
            <a:r>
              <a:rPr lang="nl-NL" dirty="0" err="1">
                <a:solidFill>
                  <a:schemeClr val="bg1"/>
                </a:solidFill>
              </a:rPr>
              <a:t>she</a:t>
            </a:r>
            <a:r>
              <a:rPr lang="nl-NL" dirty="0">
                <a:solidFill>
                  <a:schemeClr val="bg1"/>
                </a:solidFill>
              </a:rPr>
              <a:t> wants, </a:t>
            </a:r>
            <a:r>
              <a:rPr lang="nl-NL" dirty="0" err="1">
                <a:solidFill>
                  <a:schemeClr val="bg1"/>
                </a:solidFill>
              </a:rPr>
              <a:t>thank</a:t>
            </a:r>
            <a:r>
              <a:rPr lang="nl-NL" dirty="0">
                <a:solidFill>
                  <a:schemeClr val="bg1"/>
                </a:solidFill>
              </a:rPr>
              <a:t> </a:t>
            </a:r>
            <a:r>
              <a:rPr lang="nl-NL" dirty="0" err="1">
                <a:solidFill>
                  <a:schemeClr val="bg1"/>
                </a:solidFill>
              </a:rPr>
              <a:t>you</a:t>
            </a:r>
            <a:r>
              <a:rPr lang="nl-NL" dirty="0">
                <a:solidFill>
                  <a:schemeClr val="bg1"/>
                </a:solidFill>
              </a:rPr>
              <a:t> for your help!</a:t>
            </a:r>
          </a:p>
        </p:txBody>
      </p:sp>
      <p:pic>
        <p:nvPicPr>
          <p:cNvPr id="4" name="Picture 4" descr="Esmé van Tol on Behance">
            <a:extLst>
              <a:ext uri="{FF2B5EF4-FFF2-40B4-BE49-F238E27FC236}">
                <a16:creationId xmlns:a16="http://schemas.microsoft.com/office/drawing/2014/main" id="{0F6C3EBA-FC55-9E69-C56A-DD649C8A0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t="15070" r="21908"/>
          <a:stretch/>
        </p:blipFill>
        <p:spPr bwMode="auto">
          <a:xfrm>
            <a:off x="276447" y="919604"/>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3" action="ppaction://hlinksldjump"/>
            <a:extLst>
              <a:ext uri="{FF2B5EF4-FFF2-40B4-BE49-F238E27FC236}">
                <a16:creationId xmlns:a16="http://schemas.microsoft.com/office/drawing/2014/main" id="{26AE4DE2-48C9-7FFC-0FFC-C34A9C987836}"/>
              </a:ext>
            </a:extLst>
          </p:cNvPr>
          <p:cNvSpPr txBox="1"/>
          <p:nvPr/>
        </p:nvSpPr>
        <p:spPr>
          <a:xfrm>
            <a:off x="5987459" y="2158410"/>
            <a:ext cx="4556937" cy="523220"/>
          </a:xfrm>
          <a:prstGeom prst="rect">
            <a:avLst/>
          </a:prstGeom>
          <a:noFill/>
        </p:spPr>
        <p:txBody>
          <a:bodyPr wrap="square" rtlCol="0">
            <a:spAutoFit/>
          </a:bodyPr>
          <a:lstStyle/>
          <a:p>
            <a:r>
              <a:rPr lang="nl-NL" sz="2800" dirty="0">
                <a:solidFill>
                  <a:schemeClr val="bg1"/>
                </a:solidFill>
              </a:rPr>
              <a:t>No </a:t>
            </a:r>
            <a:r>
              <a:rPr lang="nl-NL" sz="2800" dirty="0" err="1">
                <a:solidFill>
                  <a:schemeClr val="bg1"/>
                </a:solidFill>
              </a:rPr>
              <a:t>problem</a:t>
            </a:r>
            <a:r>
              <a:rPr lang="nl-NL" sz="2800" dirty="0">
                <a:solidFill>
                  <a:schemeClr val="bg1"/>
                </a:solidFill>
              </a:rPr>
              <a:t>! Happy to help!</a:t>
            </a:r>
          </a:p>
        </p:txBody>
      </p:sp>
    </p:spTree>
    <p:extLst>
      <p:ext uri="{BB962C8B-B14F-4D97-AF65-F5344CB8AC3E}">
        <p14:creationId xmlns:p14="http://schemas.microsoft.com/office/powerpoint/2010/main" val="1688040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2E959-7E9D-4F42-5B95-43562D073932}"/>
              </a:ext>
            </a:extLst>
          </p:cNvPr>
          <p:cNvSpPr>
            <a:spLocks noGrp="1"/>
          </p:cNvSpPr>
          <p:nvPr>
            <p:ph type="title"/>
          </p:nvPr>
        </p:nvSpPr>
        <p:spPr>
          <a:xfrm>
            <a:off x="5337544" y="365125"/>
            <a:ext cx="6016256" cy="1686959"/>
          </a:xfrm>
        </p:spPr>
        <p:txBody>
          <a:bodyPr>
            <a:normAutofit fontScale="90000"/>
          </a:bodyPr>
          <a:lstStyle/>
          <a:p>
            <a:r>
              <a:rPr lang="nl-NL" dirty="0" err="1">
                <a:solidFill>
                  <a:schemeClr val="bg1"/>
                </a:solidFill>
              </a:rPr>
              <a:t>Why</a:t>
            </a:r>
            <a:r>
              <a:rPr lang="nl-NL" dirty="0">
                <a:solidFill>
                  <a:schemeClr val="bg1"/>
                </a:solidFill>
              </a:rPr>
              <a:t> </a:t>
            </a:r>
            <a:r>
              <a:rPr lang="nl-NL" dirty="0" err="1">
                <a:solidFill>
                  <a:schemeClr val="bg1"/>
                </a:solidFill>
              </a:rPr>
              <a:t>not</a:t>
            </a:r>
            <a:r>
              <a:rPr lang="nl-NL" dirty="0">
                <a:solidFill>
                  <a:schemeClr val="bg1"/>
                </a:solidFill>
              </a:rPr>
              <a:t>? I </a:t>
            </a:r>
            <a:r>
              <a:rPr lang="nl-NL" dirty="0" err="1">
                <a:solidFill>
                  <a:schemeClr val="bg1"/>
                </a:solidFill>
              </a:rPr>
              <a:t>looked</a:t>
            </a:r>
            <a:r>
              <a:rPr lang="nl-NL" dirty="0">
                <a:solidFill>
                  <a:schemeClr val="bg1"/>
                </a:solidFill>
              </a:rPr>
              <a:t> </a:t>
            </a:r>
            <a:r>
              <a:rPr lang="nl-NL" dirty="0" err="1">
                <a:solidFill>
                  <a:schemeClr val="bg1"/>
                </a:solidFill>
              </a:rPr>
              <a:t>it</a:t>
            </a:r>
            <a:r>
              <a:rPr lang="nl-NL" dirty="0">
                <a:solidFill>
                  <a:schemeClr val="bg1"/>
                </a:solidFill>
              </a:rPr>
              <a:t> up and </a:t>
            </a:r>
            <a:r>
              <a:rPr lang="nl-NL" dirty="0" err="1">
                <a:solidFill>
                  <a:schemeClr val="bg1"/>
                </a:solidFill>
              </a:rPr>
              <a:t>Iphone</a:t>
            </a:r>
            <a:r>
              <a:rPr lang="nl-NL" dirty="0">
                <a:solidFill>
                  <a:schemeClr val="bg1"/>
                </a:solidFill>
              </a:rPr>
              <a:t> 14 is the </a:t>
            </a:r>
            <a:r>
              <a:rPr lang="nl-NL" dirty="0" err="1">
                <a:solidFill>
                  <a:schemeClr val="bg1"/>
                </a:solidFill>
              </a:rPr>
              <a:t>newest</a:t>
            </a:r>
            <a:r>
              <a:rPr lang="nl-NL" dirty="0">
                <a:solidFill>
                  <a:schemeClr val="bg1"/>
                </a:solidFill>
              </a:rPr>
              <a:t> </a:t>
            </a:r>
            <a:r>
              <a:rPr lang="nl-NL" dirty="0" err="1">
                <a:solidFill>
                  <a:schemeClr val="bg1"/>
                </a:solidFill>
              </a:rPr>
              <a:t>one</a:t>
            </a:r>
            <a:r>
              <a:rPr lang="nl-NL" dirty="0">
                <a:solidFill>
                  <a:schemeClr val="bg1"/>
                </a:solidFill>
              </a:rPr>
              <a:t>.</a:t>
            </a:r>
          </a:p>
        </p:txBody>
      </p:sp>
      <p:pic>
        <p:nvPicPr>
          <p:cNvPr id="5" name="Picture 4" descr="Esmé van Tol on Behance">
            <a:extLst>
              <a:ext uri="{FF2B5EF4-FFF2-40B4-BE49-F238E27FC236}">
                <a16:creationId xmlns:a16="http://schemas.microsoft.com/office/drawing/2014/main" id="{8717C58D-BFFF-19F9-F5AB-1AD27CAA0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t="15070" r="21908"/>
          <a:stretch/>
        </p:blipFill>
        <p:spPr bwMode="auto">
          <a:xfrm>
            <a:off x="276447" y="919604"/>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hlinkClick r:id="rId3" action="ppaction://hlinksldjump"/>
            <a:extLst>
              <a:ext uri="{FF2B5EF4-FFF2-40B4-BE49-F238E27FC236}">
                <a16:creationId xmlns:a16="http://schemas.microsoft.com/office/drawing/2014/main" id="{2EC9333B-A928-AEC6-B4A1-D0F4ABC3F541}"/>
              </a:ext>
            </a:extLst>
          </p:cNvPr>
          <p:cNvSpPr txBox="1"/>
          <p:nvPr/>
        </p:nvSpPr>
        <p:spPr>
          <a:xfrm>
            <a:off x="5655634" y="2169042"/>
            <a:ext cx="5380075" cy="523220"/>
          </a:xfrm>
          <a:prstGeom prst="rect">
            <a:avLst/>
          </a:prstGeom>
          <a:noFill/>
        </p:spPr>
        <p:txBody>
          <a:bodyPr wrap="square" rtlCol="0">
            <a:spAutoFit/>
          </a:bodyPr>
          <a:lstStyle/>
          <a:p>
            <a:r>
              <a:rPr lang="nl-NL" sz="2800" dirty="0" err="1">
                <a:solidFill>
                  <a:schemeClr val="bg1"/>
                </a:solidFill>
              </a:rPr>
              <a:t>I’m</a:t>
            </a:r>
            <a:r>
              <a:rPr lang="nl-NL" sz="2800" dirty="0">
                <a:solidFill>
                  <a:schemeClr val="bg1"/>
                </a:solidFill>
              </a:rPr>
              <a:t> sorry </a:t>
            </a:r>
            <a:r>
              <a:rPr lang="nl-NL" sz="2800" dirty="0" err="1">
                <a:solidFill>
                  <a:schemeClr val="bg1"/>
                </a:solidFill>
              </a:rPr>
              <a:t>you</a:t>
            </a:r>
            <a:r>
              <a:rPr lang="nl-NL" sz="2800" dirty="0">
                <a:solidFill>
                  <a:schemeClr val="bg1"/>
                </a:solidFill>
              </a:rPr>
              <a:t> are right, </a:t>
            </a:r>
            <a:r>
              <a:rPr lang="nl-NL" sz="2800" dirty="0" err="1">
                <a:solidFill>
                  <a:schemeClr val="bg1"/>
                </a:solidFill>
              </a:rPr>
              <a:t>I’ll</a:t>
            </a:r>
            <a:r>
              <a:rPr lang="nl-NL" sz="2800" dirty="0">
                <a:solidFill>
                  <a:schemeClr val="bg1"/>
                </a:solidFill>
              </a:rPr>
              <a:t> </a:t>
            </a:r>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2995363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2E959-7E9D-4F42-5B95-43562D073932}"/>
              </a:ext>
            </a:extLst>
          </p:cNvPr>
          <p:cNvSpPr>
            <a:spLocks noGrp="1"/>
          </p:cNvSpPr>
          <p:nvPr>
            <p:ph type="title"/>
          </p:nvPr>
        </p:nvSpPr>
        <p:spPr>
          <a:xfrm>
            <a:off x="5358809" y="365125"/>
            <a:ext cx="5994991" cy="2005935"/>
          </a:xfrm>
        </p:spPr>
        <p:txBody>
          <a:bodyPr>
            <a:normAutofit/>
          </a:bodyPr>
          <a:lstStyle/>
          <a:p>
            <a:r>
              <a:rPr lang="nl-NL" dirty="0">
                <a:solidFill>
                  <a:schemeClr val="bg1"/>
                </a:solidFill>
              </a:rPr>
              <a:t>A customer sent </a:t>
            </a:r>
            <a:r>
              <a:rPr lang="nl-NL" dirty="0" err="1">
                <a:solidFill>
                  <a:schemeClr val="bg1"/>
                </a:solidFill>
              </a:rPr>
              <a:t>an</a:t>
            </a:r>
            <a:r>
              <a:rPr lang="nl-NL" dirty="0">
                <a:solidFill>
                  <a:schemeClr val="bg1"/>
                </a:solidFill>
              </a:rPr>
              <a:t> e-mail. </a:t>
            </a:r>
            <a:r>
              <a:rPr lang="nl-NL" dirty="0" err="1">
                <a:solidFill>
                  <a:schemeClr val="bg1"/>
                </a:solidFill>
              </a:rPr>
              <a:t>Would</a:t>
            </a:r>
            <a:r>
              <a:rPr lang="nl-NL" dirty="0">
                <a:solidFill>
                  <a:schemeClr val="bg1"/>
                </a:solidFill>
              </a:rPr>
              <a:t> </a:t>
            </a:r>
            <a:r>
              <a:rPr lang="nl-NL" dirty="0" err="1">
                <a:solidFill>
                  <a:schemeClr val="bg1"/>
                </a:solidFill>
              </a:rPr>
              <a:t>you</a:t>
            </a:r>
            <a:r>
              <a:rPr lang="nl-NL" dirty="0">
                <a:solidFill>
                  <a:schemeClr val="bg1"/>
                </a:solidFill>
              </a:rPr>
              <a:t> like to </a:t>
            </a:r>
            <a:r>
              <a:rPr lang="nl-NL" dirty="0" err="1">
                <a:solidFill>
                  <a:schemeClr val="bg1"/>
                </a:solidFill>
              </a:rPr>
              <a:t>respond</a:t>
            </a:r>
            <a:r>
              <a:rPr lang="nl-NL" dirty="0">
                <a:solidFill>
                  <a:schemeClr val="bg1"/>
                </a:solidFill>
              </a:rPr>
              <a:t>?</a:t>
            </a:r>
          </a:p>
        </p:txBody>
      </p:sp>
      <p:pic>
        <p:nvPicPr>
          <p:cNvPr id="4" name="Afbeelding 3">
            <a:extLst>
              <a:ext uri="{FF2B5EF4-FFF2-40B4-BE49-F238E27FC236}">
                <a16:creationId xmlns:a16="http://schemas.microsoft.com/office/drawing/2014/main" id="{E298AA63-C991-F75D-EA2C-990B34D26A44}"/>
              </a:ext>
            </a:extLst>
          </p:cNvPr>
          <p:cNvPicPr>
            <a:picLocks noChangeAspect="1"/>
          </p:cNvPicPr>
          <p:nvPr/>
        </p:nvPicPr>
        <p:blipFill rotWithShape="1">
          <a:blip r:embed="rId2"/>
          <a:srcRect l="30084" t="28313" r="39666" b="18400"/>
          <a:stretch/>
        </p:blipFill>
        <p:spPr>
          <a:xfrm>
            <a:off x="317205" y="1089199"/>
            <a:ext cx="4722628" cy="4679601"/>
          </a:xfrm>
          <a:prstGeom prst="rect">
            <a:avLst/>
          </a:prstGeom>
        </p:spPr>
      </p:pic>
      <p:sp>
        <p:nvSpPr>
          <p:cNvPr id="5" name="Tekstvak 4">
            <a:extLst>
              <a:ext uri="{FF2B5EF4-FFF2-40B4-BE49-F238E27FC236}">
                <a16:creationId xmlns:a16="http://schemas.microsoft.com/office/drawing/2014/main" id="{E6C42D59-6BDE-5236-A316-4B31DE68C885}"/>
              </a:ext>
            </a:extLst>
          </p:cNvPr>
          <p:cNvSpPr txBox="1"/>
          <p:nvPr/>
        </p:nvSpPr>
        <p:spPr>
          <a:xfrm>
            <a:off x="5433237" y="2679405"/>
            <a:ext cx="2191194" cy="830997"/>
          </a:xfrm>
          <a:prstGeom prst="rect">
            <a:avLst/>
          </a:prstGeom>
          <a:noFill/>
        </p:spPr>
        <p:txBody>
          <a:bodyPr wrap="square" rtlCol="0">
            <a:spAutoFit/>
          </a:bodyPr>
          <a:lstStyle/>
          <a:p>
            <a:r>
              <a:rPr lang="nl-NL" sz="2400" dirty="0">
                <a:solidFill>
                  <a:schemeClr val="bg1"/>
                </a:solidFill>
              </a:rPr>
              <a:t>Yes, I </a:t>
            </a:r>
            <a:r>
              <a:rPr lang="nl-NL" sz="2400" dirty="0" err="1">
                <a:solidFill>
                  <a:schemeClr val="bg1"/>
                </a:solidFill>
              </a:rPr>
              <a:t>would</a:t>
            </a:r>
            <a:r>
              <a:rPr lang="nl-NL" sz="2400" dirty="0">
                <a:solidFill>
                  <a:schemeClr val="bg1"/>
                </a:solidFill>
              </a:rPr>
              <a:t> love to.</a:t>
            </a:r>
          </a:p>
        </p:txBody>
      </p:sp>
      <p:sp>
        <p:nvSpPr>
          <p:cNvPr id="6" name="Tekstvak 5">
            <a:hlinkClick r:id="rId3" action="ppaction://hlinksldjump"/>
            <a:extLst>
              <a:ext uri="{FF2B5EF4-FFF2-40B4-BE49-F238E27FC236}">
                <a16:creationId xmlns:a16="http://schemas.microsoft.com/office/drawing/2014/main" id="{6236E207-CD00-8803-5BE3-AA33DE4A1F48}"/>
              </a:ext>
            </a:extLst>
          </p:cNvPr>
          <p:cNvSpPr txBox="1"/>
          <p:nvPr/>
        </p:nvSpPr>
        <p:spPr>
          <a:xfrm>
            <a:off x="8356304" y="2627900"/>
            <a:ext cx="2191194" cy="1200329"/>
          </a:xfrm>
          <a:prstGeom prst="rect">
            <a:avLst/>
          </a:prstGeom>
          <a:noFill/>
        </p:spPr>
        <p:txBody>
          <a:bodyPr wrap="square" rtlCol="0">
            <a:spAutoFit/>
          </a:bodyPr>
          <a:lstStyle/>
          <a:p>
            <a:r>
              <a:rPr lang="nl-NL" sz="2400" dirty="0">
                <a:solidFill>
                  <a:schemeClr val="bg1"/>
                </a:solidFill>
              </a:rPr>
              <a:t>No, </a:t>
            </a:r>
            <a:r>
              <a:rPr lang="nl-NL" sz="2400" dirty="0" err="1">
                <a:solidFill>
                  <a:schemeClr val="bg1"/>
                </a:solidFill>
              </a:rPr>
              <a:t>I’ll</a:t>
            </a:r>
            <a:r>
              <a:rPr lang="nl-NL" sz="2400" dirty="0">
                <a:solidFill>
                  <a:schemeClr val="bg1"/>
                </a:solidFill>
              </a:rPr>
              <a:t> help the </a:t>
            </a:r>
            <a:r>
              <a:rPr lang="nl-NL" sz="2400" dirty="0" err="1">
                <a:solidFill>
                  <a:schemeClr val="bg1"/>
                </a:solidFill>
              </a:rPr>
              <a:t>one</a:t>
            </a:r>
            <a:r>
              <a:rPr lang="nl-NL" sz="2400" dirty="0">
                <a:solidFill>
                  <a:schemeClr val="bg1"/>
                </a:solidFill>
              </a:rPr>
              <a:t> in the store </a:t>
            </a:r>
            <a:r>
              <a:rPr lang="nl-NL" sz="2400" dirty="0" err="1">
                <a:solidFill>
                  <a:schemeClr val="bg1"/>
                </a:solidFill>
              </a:rPr>
              <a:t>instead</a:t>
            </a:r>
            <a:r>
              <a:rPr lang="nl-NL" sz="2400" dirty="0">
                <a:solidFill>
                  <a:schemeClr val="bg1"/>
                </a:solidFill>
              </a:rPr>
              <a:t>. </a:t>
            </a:r>
          </a:p>
        </p:txBody>
      </p:sp>
    </p:spTree>
    <p:extLst>
      <p:ext uri="{BB962C8B-B14F-4D97-AF65-F5344CB8AC3E}">
        <p14:creationId xmlns:p14="http://schemas.microsoft.com/office/powerpoint/2010/main" val="819906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2E959-7E9D-4F42-5B95-43562D073932}"/>
              </a:ext>
            </a:extLst>
          </p:cNvPr>
          <p:cNvSpPr>
            <a:spLocks noGrp="1"/>
          </p:cNvSpPr>
          <p:nvPr>
            <p:ph type="title"/>
          </p:nvPr>
        </p:nvSpPr>
        <p:spPr/>
        <p:txBody>
          <a:bodyPr/>
          <a:lstStyle/>
          <a:p>
            <a:r>
              <a:rPr lang="nl-NL" dirty="0">
                <a:solidFill>
                  <a:schemeClr val="bg1"/>
                </a:solidFill>
              </a:rPr>
              <a:t>Write </a:t>
            </a:r>
            <a:r>
              <a:rPr lang="nl-NL" dirty="0" err="1">
                <a:solidFill>
                  <a:schemeClr val="bg1"/>
                </a:solidFill>
              </a:rPr>
              <a:t>an</a:t>
            </a:r>
            <a:r>
              <a:rPr lang="nl-NL" dirty="0">
                <a:solidFill>
                  <a:schemeClr val="bg1"/>
                </a:solidFill>
              </a:rPr>
              <a:t> e-mail </a:t>
            </a:r>
            <a:r>
              <a:rPr lang="nl-NL" dirty="0" err="1">
                <a:solidFill>
                  <a:schemeClr val="bg1"/>
                </a:solidFill>
              </a:rPr>
              <a:t>answering</a:t>
            </a:r>
            <a:r>
              <a:rPr lang="nl-NL" dirty="0">
                <a:solidFill>
                  <a:schemeClr val="bg1"/>
                </a:solidFill>
              </a:rPr>
              <a:t> the following </a:t>
            </a:r>
            <a:r>
              <a:rPr lang="nl-NL" dirty="0" err="1">
                <a:solidFill>
                  <a:schemeClr val="bg1"/>
                </a:solidFill>
              </a:rPr>
              <a:t>questions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28ED0815-58A4-44DA-4F72-1565031D25C8}"/>
              </a:ext>
            </a:extLst>
          </p:cNvPr>
          <p:cNvSpPr>
            <a:spLocks noGrp="1"/>
          </p:cNvSpPr>
          <p:nvPr>
            <p:ph idx="1"/>
          </p:nvPr>
        </p:nvSpPr>
        <p:spPr/>
        <p:txBody>
          <a:bodyPr/>
          <a:lstStyle/>
          <a:p>
            <a:r>
              <a:rPr lang="nl-NL" dirty="0" err="1">
                <a:solidFill>
                  <a:schemeClr val="bg1"/>
                </a:solidFill>
              </a:rPr>
              <a:t>Answer</a:t>
            </a:r>
            <a:r>
              <a:rPr lang="nl-NL" dirty="0">
                <a:solidFill>
                  <a:schemeClr val="bg1"/>
                </a:solidFill>
              </a:rPr>
              <a:t> the customer </a:t>
            </a:r>
            <a:r>
              <a:rPr lang="nl-NL" dirty="0" err="1">
                <a:solidFill>
                  <a:schemeClr val="bg1"/>
                </a:solidFill>
              </a:rPr>
              <a:t>which</a:t>
            </a:r>
            <a:r>
              <a:rPr lang="nl-NL" dirty="0">
                <a:solidFill>
                  <a:schemeClr val="bg1"/>
                </a:solidFill>
              </a:rPr>
              <a:t> </a:t>
            </a:r>
            <a:r>
              <a:rPr lang="nl-NL" dirty="0" err="1">
                <a:solidFill>
                  <a:schemeClr val="bg1"/>
                </a:solidFill>
              </a:rPr>
              <a:t>phone</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would</a:t>
            </a:r>
            <a:r>
              <a:rPr lang="nl-NL" dirty="0">
                <a:solidFill>
                  <a:schemeClr val="bg1"/>
                </a:solidFill>
              </a:rPr>
              <a:t> </a:t>
            </a:r>
            <a:r>
              <a:rPr lang="nl-NL" dirty="0" err="1">
                <a:solidFill>
                  <a:schemeClr val="bg1"/>
                </a:solidFill>
              </a:rPr>
              <a:t>recommend</a:t>
            </a:r>
            <a:r>
              <a:rPr lang="nl-NL" dirty="0">
                <a:solidFill>
                  <a:schemeClr val="bg1"/>
                </a:solidFill>
              </a:rPr>
              <a:t> </a:t>
            </a:r>
            <a:r>
              <a:rPr lang="nl-NL" dirty="0" err="1">
                <a:solidFill>
                  <a:schemeClr val="bg1"/>
                </a:solidFill>
              </a:rPr>
              <a:t>if</a:t>
            </a:r>
            <a:r>
              <a:rPr lang="nl-NL" dirty="0">
                <a:solidFill>
                  <a:schemeClr val="bg1"/>
                </a:solidFill>
              </a:rPr>
              <a:t> money was no issue.</a:t>
            </a:r>
          </a:p>
          <a:p>
            <a:r>
              <a:rPr lang="nl-NL" dirty="0" err="1">
                <a:solidFill>
                  <a:schemeClr val="bg1"/>
                </a:solidFill>
              </a:rPr>
              <a:t>Give</a:t>
            </a:r>
            <a:r>
              <a:rPr lang="nl-NL" dirty="0">
                <a:solidFill>
                  <a:schemeClr val="bg1"/>
                </a:solidFill>
              </a:rPr>
              <a:t> 3 pro’s for the product.</a:t>
            </a:r>
          </a:p>
          <a:p>
            <a:r>
              <a:rPr lang="nl-NL" dirty="0" err="1">
                <a:solidFill>
                  <a:schemeClr val="bg1"/>
                </a:solidFill>
              </a:rPr>
              <a:t>Give</a:t>
            </a:r>
            <a:r>
              <a:rPr lang="nl-NL" dirty="0">
                <a:solidFill>
                  <a:schemeClr val="bg1"/>
                </a:solidFill>
              </a:rPr>
              <a:t> 1 con for the product</a:t>
            </a:r>
          </a:p>
          <a:p>
            <a:r>
              <a:rPr lang="nl-NL" dirty="0" err="1">
                <a:solidFill>
                  <a:schemeClr val="bg1"/>
                </a:solidFill>
              </a:rPr>
              <a:t>Explain</a:t>
            </a:r>
            <a:r>
              <a:rPr lang="nl-NL" dirty="0">
                <a:solidFill>
                  <a:schemeClr val="bg1"/>
                </a:solidFill>
              </a:rPr>
              <a:t> </a:t>
            </a:r>
            <a:r>
              <a:rPr lang="nl-NL" dirty="0" err="1">
                <a:solidFill>
                  <a:schemeClr val="bg1"/>
                </a:solidFill>
              </a:rPr>
              <a:t>why</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would</a:t>
            </a:r>
            <a:r>
              <a:rPr lang="nl-NL" dirty="0">
                <a:solidFill>
                  <a:schemeClr val="bg1"/>
                </a:solidFill>
              </a:rPr>
              <a:t> </a:t>
            </a:r>
            <a:r>
              <a:rPr lang="nl-NL" dirty="0" err="1">
                <a:solidFill>
                  <a:schemeClr val="bg1"/>
                </a:solidFill>
              </a:rPr>
              <a:t>choose</a:t>
            </a:r>
            <a:r>
              <a:rPr lang="nl-NL" dirty="0">
                <a:solidFill>
                  <a:schemeClr val="bg1"/>
                </a:solidFill>
              </a:rPr>
              <a:t> this </a:t>
            </a:r>
            <a:r>
              <a:rPr lang="nl-NL" dirty="0" err="1">
                <a:solidFill>
                  <a:schemeClr val="bg1"/>
                </a:solidFill>
              </a:rPr>
              <a:t>phone</a:t>
            </a:r>
            <a:r>
              <a:rPr lang="nl-NL" dirty="0">
                <a:solidFill>
                  <a:schemeClr val="bg1"/>
                </a:solidFill>
              </a:rPr>
              <a:t>.</a:t>
            </a:r>
          </a:p>
        </p:txBody>
      </p:sp>
    </p:spTree>
    <p:extLst>
      <p:ext uri="{BB962C8B-B14F-4D97-AF65-F5344CB8AC3E}">
        <p14:creationId xmlns:p14="http://schemas.microsoft.com/office/powerpoint/2010/main" val="2729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2E959-7E9D-4F42-5B95-43562D073932}"/>
              </a:ext>
            </a:extLst>
          </p:cNvPr>
          <p:cNvSpPr>
            <a:spLocks noGrp="1"/>
          </p:cNvSpPr>
          <p:nvPr>
            <p:ph type="title"/>
          </p:nvPr>
        </p:nvSpPr>
        <p:spPr/>
        <p:txBody>
          <a:bodyPr/>
          <a:lstStyle/>
          <a:p>
            <a:endParaRPr lang="nl-NL" dirty="0">
              <a:solidFill>
                <a:schemeClr val="bg1"/>
              </a:solidFill>
            </a:endParaRPr>
          </a:p>
        </p:txBody>
      </p:sp>
      <p:sp>
        <p:nvSpPr>
          <p:cNvPr id="3" name="Tijdelijke aanduiding voor inhoud 2">
            <a:extLst>
              <a:ext uri="{FF2B5EF4-FFF2-40B4-BE49-F238E27FC236}">
                <a16:creationId xmlns:a16="http://schemas.microsoft.com/office/drawing/2014/main" id="{28ED0815-58A4-44DA-4F72-1565031D25C8}"/>
              </a:ext>
            </a:extLst>
          </p:cNvPr>
          <p:cNvSpPr>
            <a:spLocks noGrp="1"/>
          </p:cNvSpPr>
          <p:nvPr>
            <p:ph idx="1"/>
          </p:nvPr>
        </p:nvSpPr>
        <p:spPr/>
        <p:txBody>
          <a:bodyPr/>
          <a:lstStyle/>
          <a:p>
            <a:endParaRPr lang="nl-NL">
              <a:solidFill>
                <a:schemeClr val="bg1"/>
              </a:solidFill>
            </a:endParaRPr>
          </a:p>
        </p:txBody>
      </p:sp>
      <p:pic>
        <p:nvPicPr>
          <p:cNvPr id="4" name="Picture 2" descr="Email Venster Interface Sjabloon Email Bericht Interface Leeg Scherm Van  Website Paneel Met Verzendformulier Vector Stockvectorkunst en meer beelden  van E-mail - iStock">
            <a:extLst>
              <a:ext uri="{FF2B5EF4-FFF2-40B4-BE49-F238E27FC236}">
                <a16:creationId xmlns:a16="http://schemas.microsoft.com/office/drawing/2014/main" id="{4FAFA4EC-4B4A-DBD9-B841-138AE8B9AF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9" t="7924" r="6586" b="14422"/>
          <a:stretch/>
        </p:blipFill>
        <p:spPr bwMode="auto">
          <a:xfrm>
            <a:off x="0" y="0"/>
            <a:ext cx="1228769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4" action="ppaction://hlinksldjump"/>
            <a:extLst>
              <a:ext uri="{FF2B5EF4-FFF2-40B4-BE49-F238E27FC236}">
                <a16:creationId xmlns:a16="http://schemas.microsoft.com/office/drawing/2014/main" id="{272D5E47-4DE2-351E-8B01-1C765197F589}"/>
              </a:ext>
            </a:extLst>
          </p:cNvPr>
          <p:cNvSpPr txBox="1"/>
          <p:nvPr/>
        </p:nvSpPr>
        <p:spPr>
          <a:xfrm>
            <a:off x="10724709" y="5635256"/>
            <a:ext cx="907310" cy="461665"/>
          </a:xfrm>
          <a:prstGeom prst="rect">
            <a:avLst/>
          </a:prstGeom>
          <a:noFill/>
        </p:spPr>
        <p:txBody>
          <a:bodyPr wrap="square" rtlCol="0">
            <a:spAutoFit/>
          </a:bodyPr>
          <a:lstStyle/>
          <a:p>
            <a:r>
              <a:rPr lang="nl-NL" sz="2400" dirty="0" err="1">
                <a:solidFill>
                  <a:schemeClr val="bg1"/>
                </a:solidFill>
              </a:rPr>
              <a:t>Send</a:t>
            </a:r>
            <a:endParaRPr lang="nl-NL" sz="2400" dirty="0">
              <a:solidFill>
                <a:schemeClr val="bg1"/>
              </a:solidFill>
            </a:endParaRPr>
          </a:p>
        </p:txBody>
      </p:sp>
    </p:spTree>
    <p:extLst>
      <p:ext uri="{BB962C8B-B14F-4D97-AF65-F5344CB8AC3E}">
        <p14:creationId xmlns:p14="http://schemas.microsoft.com/office/powerpoint/2010/main" val="273800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A529-F9CE-F66F-B939-367B44A7B3BA}"/>
              </a:ext>
            </a:extLst>
          </p:cNvPr>
          <p:cNvSpPr>
            <a:spLocks noGrp="1"/>
          </p:cNvSpPr>
          <p:nvPr>
            <p:ph type="title"/>
          </p:nvPr>
        </p:nvSpPr>
        <p:spPr>
          <a:xfrm>
            <a:off x="5401340" y="365125"/>
            <a:ext cx="5952460" cy="1325563"/>
          </a:xfrm>
        </p:spPr>
        <p:txBody>
          <a:bodyPr/>
          <a:lstStyle/>
          <a:p>
            <a:r>
              <a:rPr lang="nl-NL" dirty="0" err="1">
                <a:solidFill>
                  <a:schemeClr val="bg1"/>
                </a:solidFill>
              </a:rPr>
              <a:t>You</a:t>
            </a:r>
            <a:r>
              <a:rPr lang="nl-NL" dirty="0">
                <a:solidFill>
                  <a:schemeClr val="bg1"/>
                </a:solidFill>
              </a:rPr>
              <a:t> </a:t>
            </a:r>
            <a:r>
              <a:rPr lang="nl-NL" dirty="0" err="1">
                <a:solidFill>
                  <a:schemeClr val="bg1"/>
                </a:solidFill>
              </a:rPr>
              <a:t>did</a:t>
            </a:r>
            <a:r>
              <a:rPr lang="nl-NL" dirty="0">
                <a:solidFill>
                  <a:schemeClr val="bg1"/>
                </a:solidFill>
              </a:rPr>
              <a:t> well! Ready for the next level?</a:t>
            </a:r>
          </a:p>
        </p:txBody>
      </p:sp>
      <p:pic>
        <p:nvPicPr>
          <p:cNvPr id="4" name="Afbeelding 3">
            <a:extLst>
              <a:ext uri="{FF2B5EF4-FFF2-40B4-BE49-F238E27FC236}">
                <a16:creationId xmlns:a16="http://schemas.microsoft.com/office/drawing/2014/main" id="{23988F88-B4D0-C7FC-110C-A7B5EB3F8CEA}"/>
              </a:ext>
            </a:extLst>
          </p:cNvPr>
          <p:cNvPicPr>
            <a:picLocks noChangeAspect="1"/>
          </p:cNvPicPr>
          <p:nvPr/>
        </p:nvPicPr>
        <p:blipFill rotWithShape="1">
          <a:blip r:embed="rId2"/>
          <a:srcRect l="30084" t="28313" r="39666" b="18400"/>
          <a:stretch/>
        </p:blipFill>
        <p:spPr>
          <a:xfrm>
            <a:off x="444796" y="1216790"/>
            <a:ext cx="4722628" cy="4679601"/>
          </a:xfrm>
          <a:prstGeom prst="rect">
            <a:avLst/>
          </a:prstGeom>
        </p:spPr>
      </p:pic>
      <p:sp>
        <p:nvSpPr>
          <p:cNvPr id="5" name="Tekstvak 4">
            <a:extLst>
              <a:ext uri="{FF2B5EF4-FFF2-40B4-BE49-F238E27FC236}">
                <a16:creationId xmlns:a16="http://schemas.microsoft.com/office/drawing/2014/main" id="{42A3EBC5-41BC-2CF0-BAD0-6A38EB00E7BC}"/>
              </a:ext>
            </a:extLst>
          </p:cNvPr>
          <p:cNvSpPr txBox="1"/>
          <p:nvPr/>
        </p:nvSpPr>
        <p:spPr>
          <a:xfrm>
            <a:off x="7378109" y="2126512"/>
            <a:ext cx="1998921" cy="523220"/>
          </a:xfrm>
          <a:prstGeom prst="rect">
            <a:avLst/>
          </a:prstGeom>
          <a:noFill/>
        </p:spPr>
        <p:txBody>
          <a:bodyPr wrap="square" rtlCol="0">
            <a:spAutoFit/>
          </a:bodyPr>
          <a:lstStyle/>
          <a:p>
            <a:r>
              <a:rPr lang="nl-NL" sz="2800" dirty="0">
                <a:solidFill>
                  <a:schemeClr val="bg1"/>
                </a:solidFill>
              </a:rPr>
              <a:t>Yes </a:t>
            </a:r>
            <a:r>
              <a:rPr lang="nl-NL" sz="2800" dirty="0" err="1">
                <a:solidFill>
                  <a:schemeClr val="bg1"/>
                </a:solidFill>
              </a:rPr>
              <a:t>let’s</a:t>
            </a:r>
            <a:r>
              <a:rPr lang="nl-NL" sz="2800" dirty="0">
                <a:solidFill>
                  <a:schemeClr val="bg1"/>
                </a:solidFill>
              </a:rPr>
              <a:t> go!</a:t>
            </a:r>
          </a:p>
        </p:txBody>
      </p:sp>
    </p:spTree>
    <p:extLst>
      <p:ext uri="{BB962C8B-B14F-4D97-AF65-F5344CB8AC3E}">
        <p14:creationId xmlns:p14="http://schemas.microsoft.com/office/powerpoint/2010/main" val="252055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5794744" y="365125"/>
            <a:ext cx="5559056" cy="1325563"/>
          </a:xfrm>
        </p:spPr>
        <p:txBody>
          <a:bodyPr>
            <a:normAutofit fontScale="90000"/>
          </a:bodyPr>
          <a:lstStyle/>
          <a:p>
            <a:r>
              <a:rPr lang="nl-NL" dirty="0" err="1">
                <a:solidFill>
                  <a:schemeClr val="bg1"/>
                </a:solidFill>
              </a:rPr>
              <a:t>I’ll</a:t>
            </a:r>
            <a:r>
              <a:rPr lang="nl-NL" dirty="0">
                <a:solidFill>
                  <a:schemeClr val="bg1"/>
                </a:solidFill>
              </a:rPr>
              <a:t> </a:t>
            </a:r>
            <a:r>
              <a:rPr lang="nl-NL" dirty="0" err="1">
                <a:solidFill>
                  <a:schemeClr val="bg1"/>
                </a:solidFill>
              </a:rPr>
              <a:t>be</a:t>
            </a:r>
            <a:r>
              <a:rPr lang="nl-NL" dirty="0">
                <a:solidFill>
                  <a:schemeClr val="bg1"/>
                </a:solidFill>
              </a:rPr>
              <a:t> at the back of the store, the cargo </a:t>
            </a:r>
            <a:r>
              <a:rPr lang="nl-NL" dirty="0" err="1">
                <a:solidFill>
                  <a:schemeClr val="bg1"/>
                </a:solidFill>
              </a:rPr>
              <a:t>just</a:t>
            </a:r>
            <a:r>
              <a:rPr lang="nl-NL" dirty="0">
                <a:solidFill>
                  <a:schemeClr val="bg1"/>
                </a:solidFill>
              </a:rPr>
              <a:t> </a:t>
            </a:r>
            <a:r>
              <a:rPr lang="nl-NL" dirty="0" err="1">
                <a:solidFill>
                  <a:schemeClr val="bg1"/>
                </a:solidFill>
              </a:rPr>
              <a:t>came</a:t>
            </a:r>
            <a:r>
              <a:rPr lang="nl-NL" dirty="0">
                <a:solidFill>
                  <a:schemeClr val="bg1"/>
                </a:solidFill>
              </a:rPr>
              <a:t> in.</a:t>
            </a:r>
          </a:p>
        </p:txBody>
      </p:sp>
      <p:pic>
        <p:nvPicPr>
          <p:cNvPr id="4" name="Afbeelding 3">
            <a:extLst>
              <a:ext uri="{FF2B5EF4-FFF2-40B4-BE49-F238E27FC236}">
                <a16:creationId xmlns:a16="http://schemas.microsoft.com/office/drawing/2014/main" id="{3B9D1857-E5E4-2DE3-93F7-D1FD31E1577A}"/>
              </a:ext>
            </a:extLst>
          </p:cNvPr>
          <p:cNvPicPr>
            <a:picLocks noChangeAspect="1"/>
          </p:cNvPicPr>
          <p:nvPr/>
        </p:nvPicPr>
        <p:blipFill rotWithShape="1">
          <a:blip r:embed="rId2"/>
          <a:srcRect l="30084" t="28313" r="39666" b="18400"/>
          <a:stretch/>
        </p:blipFill>
        <p:spPr>
          <a:xfrm>
            <a:off x="444796" y="1216790"/>
            <a:ext cx="4722628" cy="4679601"/>
          </a:xfrm>
          <a:prstGeom prst="rect">
            <a:avLst/>
          </a:prstGeom>
        </p:spPr>
      </p:pic>
      <p:sp>
        <p:nvSpPr>
          <p:cNvPr id="5" name="Tekstvak 4">
            <a:extLst>
              <a:ext uri="{FF2B5EF4-FFF2-40B4-BE49-F238E27FC236}">
                <a16:creationId xmlns:a16="http://schemas.microsoft.com/office/drawing/2014/main" id="{93B083D6-6FD7-AF6B-E774-F2AF59F47576}"/>
              </a:ext>
            </a:extLst>
          </p:cNvPr>
          <p:cNvSpPr txBox="1"/>
          <p:nvPr/>
        </p:nvSpPr>
        <p:spPr>
          <a:xfrm>
            <a:off x="5986130" y="2211572"/>
            <a:ext cx="1977655" cy="1384995"/>
          </a:xfrm>
          <a:prstGeom prst="rect">
            <a:avLst/>
          </a:prstGeom>
          <a:noFill/>
        </p:spPr>
        <p:txBody>
          <a:bodyPr wrap="square" rtlCol="0">
            <a:spAutoFit/>
          </a:bodyPr>
          <a:lstStyle/>
          <a:p>
            <a:r>
              <a:rPr lang="nl-NL" sz="2800" dirty="0">
                <a:solidFill>
                  <a:schemeClr val="bg1"/>
                </a:solidFill>
              </a:rPr>
              <a:t>Okay! </a:t>
            </a:r>
            <a:r>
              <a:rPr lang="nl-NL" sz="2800" dirty="0" err="1">
                <a:solidFill>
                  <a:schemeClr val="bg1"/>
                </a:solidFill>
              </a:rPr>
              <a:t>Good</a:t>
            </a:r>
            <a:r>
              <a:rPr lang="nl-NL" sz="2800" dirty="0">
                <a:solidFill>
                  <a:schemeClr val="bg1"/>
                </a:solidFill>
              </a:rPr>
              <a:t> </a:t>
            </a:r>
            <a:r>
              <a:rPr lang="nl-NL" sz="2800" dirty="0" err="1">
                <a:solidFill>
                  <a:schemeClr val="bg1"/>
                </a:solidFill>
              </a:rPr>
              <a:t>luck</a:t>
            </a:r>
            <a:r>
              <a:rPr lang="nl-NL" sz="2800" dirty="0">
                <a:solidFill>
                  <a:schemeClr val="bg1"/>
                </a:solidFill>
              </a:rPr>
              <a:t>! </a:t>
            </a:r>
            <a:r>
              <a:rPr lang="nl-NL" sz="2800" dirty="0" err="1">
                <a:solidFill>
                  <a:schemeClr val="bg1"/>
                </a:solidFill>
              </a:rPr>
              <a:t>I’ll</a:t>
            </a:r>
            <a:r>
              <a:rPr lang="nl-NL" sz="2800" dirty="0">
                <a:solidFill>
                  <a:schemeClr val="bg1"/>
                </a:solidFill>
              </a:rPr>
              <a:t> </a:t>
            </a:r>
            <a:r>
              <a:rPr lang="nl-NL" sz="2800" dirty="0" err="1">
                <a:solidFill>
                  <a:schemeClr val="bg1"/>
                </a:solidFill>
              </a:rPr>
              <a:t>stay</a:t>
            </a:r>
            <a:r>
              <a:rPr lang="nl-NL" sz="2800" dirty="0">
                <a:solidFill>
                  <a:schemeClr val="bg1"/>
                </a:solidFill>
              </a:rPr>
              <a:t> here.</a:t>
            </a:r>
          </a:p>
        </p:txBody>
      </p:sp>
      <p:sp>
        <p:nvSpPr>
          <p:cNvPr id="6" name="Tekstvak 5">
            <a:extLst>
              <a:ext uri="{FF2B5EF4-FFF2-40B4-BE49-F238E27FC236}">
                <a16:creationId xmlns:a16="http://schemas.microsoft.com/office/drawing/2014/main" id="{EC977AA1-F3D0-CD98-78F6-0812327C85EA}"/>
              </a:ext>
            </a:extLst>
          </p:cNvPr>
          <p:cNvSpPr txBox="1"/>
          <p:nvPr/>
        </p:nvSpPr>
        <p:spPr>
          <a:xfrm>
            <a:off x="8899451" y="2257646"/>
            <a:ext cx="2454348" cy="1384995"/>
          </a:xfrm>
          <a:prstGeom prst="rect">
            <a:avLst/>
          </a:prstGeom>
          <a:noFill/>
        </p:spPr>
        <p:txBody>
          <a:bodyPr wrap="square" rtlCol="0">
            <a:spAutoFit/>
          </a:bodyPr>
          <a:lstStyle/>
          <a:p>
            <a:r>
              <a:rPr lang="nl-NL" sz="2800" dirty="0" err="1">
                <a:solidFill>
                  <a:schemeClr val="bg1"/>
                </a:solidFill>
              </a:rPr>
              <a:t>Sure</a:t>
            </a:r>
            <a:r>
              <a:rPr lang="nl-NL" sz="2800" dirty="0">
                <a:solidFill>
                  <a:schemeClr val="bg1"/>
                </a:solidFill>
              </a:rPr>
              <a:t>! </a:t>
            </a:r>
            <a:r>
              <a:rPr lang="nl-NL" sz="2800" dirty="0" err="1">
                <a:solidFill>
                  <a:schemeClr val="bg1"/>
                </a:solidFill>
              </a:rPr>
              <a:t>I’ll</a:t>
            </a:r>
            <a:r>
              <a:rPr lang="nl-NL" sz="2800" dirty="0">
                <a:solidFill>
                  <a:schemeClr val="bg1"/>
                </a:solidFill>
              </a:rPr>
              <a:t> handle the store on my </a:t>
            </a:r>
            <a:r>
              <a:rPr lang="nl-NL" sz="2800" dirty="0" err="1">
                <a:solidFill>
                  <a:schemeClr val="bg1"/>
                </a:solidFill>
              </a:rPr>
              <a:t>own</a:t>
            </a:r>
            <a:r>
              <a:rPr lang="nl-NL" sz="2800" dirty="0">
                <a:solidFill>
                  <a:schemeClr val="bg1"/>
                </a:solidFill>
              </a:rPr>
              <a:t>.</a:t>
            </a:r>
          </a:p>
        </p:txBody>
      </p:sp>
    </p:spTree>
    <p:extLst>
      <p:ext uri="{BB962C8B-B14F-4D97-AF65-F5344CB8AC3E}">
        <p14:creationId xmlns:p14="http://schemas.microsoft.com/office/powerpoint/2010/main" val="1355037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4433776" y="365125"/>
            <a:ext cx="6920023" cy="1325563"/>
          </a:xfrm>
        </p:spPr>
        <p:txBody>
          <a:bodyPr/>
          <a:lstStyle/>
          <a:p>
            <a:r>
              <a:rPr lang="nl-NL" dirty="0">
                <a:solidFill>
                  <a:schemeClr val="bg1"/>
                </a:solidFill>
              </a:rPr>
              <a:t>Hi </a:t>
            </a:r>
            <a:r>
              <a:rPr lang="nl-NL" dirty="0" err="1">
                <a:solidFill>
                  <a:schemeClr val="bg1"/>
                </a:solidFill>
              </a:rPr>
              <a:t>there</a:t>
            </a:r>
            <a:r>
              <a:rPr lang="nl-NL" dirty="0">
                <a:solidFill>
                  <a:schemeClr val="bg1"/>
                </a:solidFill>
              </a:rPr>
              <a:t>, </a:t>
            </a:r>
            <a:r>
              <a:rPr lang="nl-NL" dirty="0" err="1">
                <a:solidFill>
                  <a:schemeClr val="bg1"/>
                </a:solidFill>
              </a:rPr>
              <a:t>I’m</a:t>
            </a:r>
            <a:r>
              <a:rPr lang="nl-NL" dirty="0">
                <a:solidFill>
                  <a:schemeClr val="bg1"/>
                </a:solidFill>
              </a:rPr>
              <a:t> </a:t>
            </a:r>
            <a:r>
              <a:rPr lang="nl-NL" dirty="0" err="1">
                <a:solidFill>
                  <a:schemeClr val="bg1"/>
                </a:solidFill>
              </a:rPr>
              <a:t>looking</a:t>
            </a:r>
            <a:r>
              <a:rPr lang="nl-NL" dirty="0">
                <a:solidFill>
                  <a:schemeClr val="bg1"/>
                </a:solidFill>
              </a:rPr>
              <a:t> for a </a:t>
            </a:r>
            <a:r>
              <a:rPr lang="nl-NL" dirty="0" err="1">
                <a:solidFill>
                  <a:schemeClr val="bg1"/>
                </a:solidFill>
              </a:rPr>
              <a:t>phone</a:t>
            </a:r>
            <a:r>
              <a:rPr lang="nl-NL" dirty="0">
                <a:solidFill>
                  <a:schemeClr val="bg1"/>
                </a:solidFill>
              </a:rPr>
              <a:t>. Can </a:t>
            </a:r>
            <a:r>
              <a:rPr lang="nl-NL" dirty="0" err="1">
                <a:solidFill>
                  <a:schemeClr val="bg1"/>
                </a:solidFill>
              </a:rPr>
              <a:t>you</a:t>
            </a:r>
            <a:r>
              <a:rPr lang="nl-NL" dirty="0">
                <a:solidFill>
                  <a:schemeClr val="bg1"/>
                </a:solidFill>
              </a:rPr>
              <a:t> help me?</a:t>
            </a:r>
          </a:p>
        </p:txBody>
      </p:sp>
      <p:pic>
        <p:nvPicPr>
          <p:cNvPr id="7170" name="Picture 2" descr="Business man cartoon character in smart clothes, office style | Download on  Freepik">
            <a:extLst>
              <a:ext uri="{FF2B5EF4-FFF2-40B4-BE49-F238E27FC236}">
                <a16:creationId xmlns:a16="http://schemas.microsoft.com/office/drawing/2014/main" id="{17F488DD-3526-FD96-5287-49A474B081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67" t="5325" r="24651" b="5325"/>
          <a:stretch/>
        </p:blipFill>
        <p:spPr bwMode="auto">
          <a:xfrm>
            <a:off x="467831" y="365125"/>
            <a:ext cx="3125973" cy="612775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6515EAB3-D5AB-0614-1DAA-3BB30C61A9A4}"/>
              </a:ext>
            </a:extLst>
          </p:cNvPr>
          <p:cNvSpPr>
            <a:spLocks noGrp="1"/>
          </p:cNvSpPr>
          <p:nvPr>
            <p:ph idx="1"/>
          </p:nvPr>
        </p:nvSpPr>
        <p:spPr>
          <a:xfrm>
            <a:off x="4433776" y="1825625"/>
            <a:ext cx="6920024" cy="2204115"/>
          </a:xfrm>
        </p:spPr>
        <p:txBody>
          <a:bodyPr>
            <a:normAutofit fontScale="92500" lnSpcReduction="10000"/>
          </a:bodyPr>
          <a:lstStyle/>
          <a:p>
            <a:pPr marL="0" indent="0">
              <a:buNone/>
            </a:pPr>
            <a:r>
              <a:rPr lang="nl-NL" dirty="0">
                <a:solidFill>
                  <a:schemeClr val="bg1"/>
                </a:solidFill>
              </a:rPr>
              <a:t>You: </a:t>
            </a:r>
            <a:r>
              <a:rPr lang="nl-NL" dirty="0" err="1">
                <a:solidFill>
                  <a:schemeClr val="bg1"/>
                </a:solidFill>
              </a:rPr>
              <a:t>What</a:t>
            </a:r>
            <a:r>
              <a:rPr lang="nl-NL" dirty="0">
                <a:solidFill>
                  <a:schemeClr val="bg1"/>
                </a:solidFill>
              </a:rPr>
              <a:t> ……………………?</a:t>
            </a:r>
          </a:p>
          <a:p>
            <a:pPr marL="0" indent="0" algn="r">
              <a:buNone/>
            </a:pPr>
            <a:r>
              <a:rPr lang="nl-NL" dirty="0">
                <a:solidFill>
                  <a:schemeClr val="bg1"/>
                </a:solidFill>
              </a:rPr>
              <a:t>	I’m </a:t>
            </a:r>
            <a:r>
              <a:rPr lang="nl-NL" dirty="0" err="1">
                <a:solidFill>
                  <a:schemeClr val="bg1"/>
                </a:solidFill>
              </a:rPr>
              <a:t>not</a:t>
            </a:r>
            <a:r>
              <a:rPr lang="nl-NL" dirty="0">
                <a:solidFill>
                  <a:schemeClr val="bg1"/>
                </a:solidFill>
              </a:rPr>
              <a:t> </a:t>
            </a:r>
            <a:r>
              <a:rPr lang="nl-NL" dirty="0" err="1">
                <a:solidFill>
                  <a:schemeClr val="bg1"/>
                </a:solidFill>
              </a:rPr>
              <a:t>sure</a:t>
            </a:r>
            <a:r>
              <a:rPr lang="nl-NL" dirty="0">
                <a:solidFill>
                  <a:schemeClr val="bg1"/>
                </a:solidFill>
              </a:rPr>
              <a:t> </a:t>
            </a:r>
            <a:r>
              <a:rPr lang="nl-NL" dirty="0" err="1">
                <a:solidFill>
                  <a:schemeClr val="bg1"/>
                </a:solidFill>
              </a:rPr>
              <a:t>which</a:t>
            </a:r>
            <a:r>
              <a:rPr lang="nl-NL" dirty="0">
                <a:solidFill>
                  <a:schemeClr val="bg1"/>
                </a:solidFill>
              </a:rPr>
              <a:t> brand </a:t>
            </a:r>
            <a:r>
              <a:rPr lang="nl-NL" dirty="0" err="1">
                <a:solidFill>
                  <a:schemeClr val="bg1"/>
                </a:solidFill>
              </a:rPr>
              <a:t>yet</a:t>
            </a:r>
            <a:r>
              <a:rPr lang="nl-NL" dirty="0">
                <a:solidFill>
                  <a:schemeClr val="bg1"/>
                </a:solidFill>
              </a:rPr>
              <a:t>.</a:t>
            </a:r>
          </a:p>
          <a:p>
            <a:pPr marL="0" indent="0">
              <a:buNone/>
            </a:pPr>
            <a:r>
              <a:rPr lang="nl-NL" dirty="0">
                <a:solidFill>
                  <a:schemeClr val="bg1"/>
                </a:solidFill>
              </a:rPr>
              <a:t>You: How …………………?</a:t>
            </a:r>
          </a:p>
          <a:p>
            <a:pPr marL="0" indent="0" algn="r">
              <a:buNone/>
            </a:pPr>
            <a:r>
              <a:rPr lang="nl-NL" dirty="0" err="1">
                <a:solidFill>
                  <a:schemeClr val="bg1"/>
                </a:solidFill>
              </a:rPr>
              <a:t>I’d</a:t>
            </a:r>
            <a:r>
              <a:rPr lang="nl-NL" dirty="0">
                <a:solidFill>
                  <a:schemeClr val="bg1"/>
                </a:solidFill>
              </a:rPr>
              <a:t> like to </a:t>
            </a:r>
            <a:r>
              <a:rPr lang="nl-NL" dirty="0" err="1">
                <a:solidFill>
                  <a:schemeClr val="bg1"/>
                </a:solidFill>
              </a:rPr>
              <a:t>spend</a:t>
            </a:r>
            <a:r>
              <a:rPr lang="nl-NL" dirty="0">
                <a:solidFill>
                  <a:schemeClr val="bg1"/>
                </a:solidFill>
              </a:rPr>
              <a:t> a maximum of £800.</a:t>
            </a:r>
          </a:p>
          <a:p>
            <a:pPr marL="0" indent="0">
              <a:buNone/>
            </a:pPr>
            <a:r>
              <a:rPr lang="nl-NL" sz="2800" dirty="0">
                <a:solidFill>
                  <a:schemeClr val="bg1"/>
                </a:solidFill>
              </a:rPr>
              <a:t>You: ………. advise …………</a:t>
            </a:r>
          </a:p>
          <a:p>
            <a:pPr marL="0" indent="0">
              <a:buNone/>
            </a:pPr>
            <a:endParaRPr lang="nl-NL" dirty="0">
              <a:solidFill>
                <a:schemeClr val="bg1"/>
              </a:solidFill>
            </a:endParaRPr>
          </a:p>
        </p:txBody>
      </p:sp>
      <p:sp>
        <p:nvSpPr>
          <p:cNvPr id="6" name="Tekstvak 5">
            <a:hlinkClick r:id="rId4" action="ppaction://hlinksldjump"/>
            <a:extLst>
              <a:ext uri="{FF2B5EF4-FFF2-40B4-BE49-F238E27FC236}">
                <a16:creationId xmlns:a16="http://schemas.microsoft.com/office/drawing/2014/main" id="{35AE2270-C53B-FA23-39CA-AAB81F5ADD34}"/>
              </a:ext>
            </a:extLst>
          </p:cNvPr>
          <p:cNvSpPr txBox="1"/>
          <p:nvPr/>
        </p:nvSpPr>
        <p:spPr>
          <a:xfrm>
            <a:off x="4433774" y="4616138"/>
            <a:ext cx="2679405" cy="523220"/>
          </a:xfrm>
          <a:prstGeom prst="rect">
            <a:avLst/>
          </a:prstGeom>
          <a:noFill/>
        </p:spPr>
        <p:txBody>
          <a:bodyPr wrap="square" rtlCol="0">
            <a:spAutoFit/>
          </a:bodyPr>
          <a:lstStyle/>
          <a:p>
            <a:r>
              <a:rPr lang="nl-NL" sz="2800" dirty="0">
                <a:solidFill>
                  <a:schemeClr val="bg1"/>
                </a:solidFill>
              </a:rPr>
              <a:t>Samsung S21 FE</a:t>
            </a:r>
          </a:p>
        </p:txBody>
      </p:sp>
      <p:pic>
        <p:nvPicPr>
          <p:cNvPr id="7" name="Afbeelding 6">
            <a:hlinkClick r:id="rId5" action="ppaction://hlinksldjump"/>
            <a:extLst>
              <a:ext uri="{FF2B5EF4-FFF2-40B4-BE49-F238E27FC236}">
                <a16:creationId xmlns:a16="http://schemas.microsoft.com/office/drawing/2014/main" id="{09CAE707-8030-6028-245A-96E4F29DC246}"/>
              </a:ext>
            </a:extLst>
          </p:cNvPr>
          <p:cNvPicPr>
            <a:picLocks noChangeAspect="1"/>
          </p:cNvPicPr>
          <p:nvPr/>
        </p:nvPicPr>
        <p:blipFill rotWithShape="1">
          <a:blip r:embed="rId6"/>
          <a:srcRect l="30084" t="28313" r="39666" b="18400"/>
          <a:stretch/>
        </p:blipFill>
        <p:spPr>
          <a:xfrm>
            <a:off x="11075733" y="5941811"/>
            <a:ext cx="556131" cy="551064"/>
          </a:xfrm>
          <a:prstGeom prst="rect">
            <a:avLst/>
          </a:prstGeom>
        </p:spPr>
      </p:pic>
      <p:sp>
        <p:nvSpPr>
          <p:cNvPr id="8" name="Tekstballon: ovaal 7">
            <a:hlinkClick r:id="rId5" action="ppaction://hlinksldjump"/>
            <a:extLst>
              <a:ext uri="{FF2B5EF4-FFF2-40B4-BE49-F238E27FC236}">
                <a16:creationId xmlns:a16="http://schemas.microsoft.com/office/drawing/2014/main" id="{0747216B-B037-1F42-F9C0-B0D1346AF3F0}"/>
              </a:ext>
            </a:extLst>
          </p:cNvPr>
          <p:cNvSpPr/>
          <p:nvPr/>
        </p:nvSpPr>
        <p:spPr>
          <a:xfrm>
            <a:off x="8127703" y="4877748"/>
            <a:ext cx="3366973" cy="808075"/>
          </a:xfrm>
          <a:prstGeom prst="wedgeEllipseCallout">
            <a:avLst>
              <a:gd name="adj1" fmla="val 41957"/>
              <a:gd name="adj2" fmla="val 111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t>Phone </a:t>
            </a:r>
            <a:r>
              <a:rPr lang="nl-NL" sz="1600" dirty="0" err="1"/>
              <a:t>catalogue</a:t>
            </a:r>
            <a:r>
              <a:rPr lang="nl-NL" sz="1600" dirty="0"/>
              <a:t>.</a:t>
            </a:r>
          </a:p>
        </p:txBody>
      </p:sp>
      <p:sp>
        <p:nvSpPr>
          <p:cNvPr id="9" name="Tekstvak 8">
            <a:hlinkClick r:id="rId7" action="ppaction://hlinksldjump"/>
            <a:extLst>
              <a:ext uri="{FF2B5EF4-FFF2-40B4-BE49-F238E27FC236}">
                <a16:creationId xmlns:a16="http://schemas.microsoft.com/office/drawing/2014/main" id="{FF871344-95BB-A64E-1C7D-372893D51E68}"/>
              </a:ext>
            </a:extLst>
          </p:cNvPr>
          <p:cNvSpPr txBox="1"/>
          <p:nvPr/>
        </p:nvSpPr>
        <p:spPr>
          <a:xfrm>
            <a:off x="4433775" y="5281785"/>
            <a:ext cx="2679405" cy="954107"/>
          </a:xfrm>
          <a:prstGeom prst="rect">
            <a:avLst/>
          </a:prstGeom>
          <a:noFill/>
        </p:spPr>
        <p:txBody>
          <a:bodyPr wrap="square" rtlCol="0">
            <a:spAutoFit/>
          </a:bodyPr>
          <a:lstStyle/>
          <a:p>
            <a:r>
              <a:rPr lang="nl-NL" sz="2800" dirty="0" err="1">
                <a:solidFill>
                  <a:schemeClr val="bg1"/>
                </a:solidFill>
              </a:rPr>
              <a:t>Moterola</a:t>
            </a:r>
            <a:r>
              <a:rPr lang="nl-NL" sz="2800" dirty="0">
                <a:solidFill>
                  <a:schemeClr val="bg1"/>
                </a:solidFill>
              </a:rPr>
              <a:t> </a:t>
            </a:r>
            <a:r>
              <a:rPr lang="nl-NL" sz="2800" dirty="0" err="1">
                <a:solidFill>
                  <a:schemeClr val="bg1"/>
                </a:solidFill>
              </a:rPr>
              <a:t>edge</a:t>
            </a:r>
            <a:r>
              <a:rPr lang="nl-NL" sz="2800" dirty="0">
                <a:solidFill>
                  <a:schemeClr val="bg1"/>
                </a:solidFill>
              </a:rPr>
              <a:t> 40 Pro</a:t>
            </a:r>
          </a:p>
        </p:txBody>
      </p:sp>
    </p:spTree>
    <p:extLst>
      <p:ext uri="{BB962C8B-B14F-4D97-AF65-F5344CB8AC3E}">
        <p14:creationId xmlns:p14="http://schemas.microsoft.com/office/powerpoint/2010/main" val="3724771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4210492" y="365125"/>
            <a:ext cx="7143307" cy="1325563"/>
          </a:xfrm>
        </p:spPr>
        <p:txBody>
          <a:bodyPr/>
          <a:lstStyle/>
          <a:p>
            <a:r>
              <a:rPr lang="nl-NL" dirty="0" err="1">
                <a:solidFill>
                  <a:schemeClr val="bg1"/>
                </a:solidFill>
              </a:rPr>
              <a:t>That’s</a:t>
            </a:r>
            <a:r>
              <a:rPr lang="nl-NL" dirty="0">
                <a:solidFill>
                  <a:schemeClr val="bg1"/>
                </a:solidFill>
              </a:rPr>
              <a:t> </a:t>
            </a:r>
            <a:r>
              <a:rPr lang="nl-NL" dirty="0" err="1">
                <a:solidFill>
                  <a:schemeClr val="bg1"/>
                </a:solidFill>
              </a:rPr>
              <a:t>too</a:t>
            </a:r>
            <a:r>
              <a:rPr lang="nl-NL" dirty="0">
                <a:solidFill>
                  <a:schemeClr val="bg1"/>
                </a:solidFill>
              </a:rPr>
              <a:t> </a:t>
            </a:r>
            <a:r>
              <a:rPr lang="nl-NL" dirty="0" err="1">
                <a:solidFill>
                  <a:schemeClr val="bg1"/>
                </a:solidFill>
              </a:rPr>
              <a:t>expensive</a:t>
            </a:r>
            <a:r>
              <a:rPr lang="nl-NL" dirty="0">
                <a:solidFill>
                  <a:schemeClr val="bg1"/>
                </a:solidFill>
              </a:rPr>
              <a:t> I don’t want </a:t>
            </a:r>
            <a:r>
              <a:rPr lang="nl-NL" dirty="0" err="1">
                <a:solidFill>
                  <a:schemeClr val="bg1"/>
                </a:solidFill>
              </a:rPr>
              <a:t>that</a:t>
            </a:r>
            <a:r>
              <a:rPr lang="nl-NL" dirty="0">
                <a:solidFill>
                  <a:schemeClr val="bg1"/>
                </a:solidFill>
              </a:rPr>
              <a:t>. </a:t>
            </a:r>
          </a:p>
        </p:txBody>
      </p:sp>
      <p:pic>
        <p:nvPicPr>
          <p:cNvPr id="4" name="Picture 2" descr="Business man cartoon character in smart clothes, office style | Download on  Freepik">
            <a:extLst>
              <a:ext uri="{FF2B5EF4-FFF2-40B4-BE49-F238E27FC236}">
                <a16:creationId xmlns:a16="http://schemas.microsoft.com/office/drawing/2014/main" id="{1AC059BB-CA28-8047-1C48-B85086E0D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67" t="5325" r="24651" b="5325"/>
          <a:stretch/>
        </p:blipFill>
        <p:spPr bwMode="auto">
          <a:xfrm>
            <a:off x="467831" y="365125"/>
            <a:ext cx="3125973" cy="61277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hlinkClick r:id="rId3" action="ppaction://hlinksldjump"/>
            <a:extLst>
              <a:ext uri="{FF2B5EF4-FFF2-40B4-BE49-F238E27FC236}">
                <a16:creationId xmlns:a16="http://schemas.microsoft.com/office/drawing/2014/main" id="{2295C1D2-CDBA-1F6D-AF89-38DB6F624B49}"/>
              </a:ext>
            </a:extLst>
          </p:cNvPr>
          <p:cNvSpPr txBox="1"/>
          <p:nvPr/>
        </p:nvSpPr>
        <p:spPr>
          <a:xfrm>
            <a:off x="6725982" y="2206609"/>
            <a:ext cx="1872216" cy="523220"/>
          </a:xfrm>
          <a:prstGeom prst="rect">
            <a:avLst/>
          </a:prstGeom>
          <a:noFill/>
        </p:spPr>
        <p:txBody>
          <a:bodyPr wrap="square" rtlCol="0">
            <a:spAutoFit/>
          </a:bodyPr>
          <a:lstStyle/>
          <a:p>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238270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005471-3FED-A830-6BB5-FF2299E08068}"/>
              </a:ext>
            </a:extLst>
          </p:cNvPr>
          <p:cNvSpPr>
            <a:spLocks noGrp="1"/>
          </p:cNvSpPr>
          <p:nvPr>
            <p:ph type="title"/>
          </p:nvPr>
        </p:nvSpPr>
        <p:spPr/>
        <p:txBody>
          <a:bodyPr/>
          <a:lstStyle/>
          <a:p>
            <a:r>
              <a:rPr lang="nl-NL" dirty="0">
                <a:solidFill>
                  <a:schemeClr val="bg1"/>
                </a:solidFill>
              </a:rPr>
              <a:t>Pick a </a:t>
            </a:r>
            <a:r>
              <a:rPr lang="nl-NL" dirty="0" err="1">
                <a:solidFill>
                  <a:schemeClr val="bg1"/>
                </a:solidFill>
              </a:rPr>
              <a:t>skill</a:t>
            </a:r>
            <a:r>
              <a:rPr lang="nl-NL" dirty="0">
                <a:solidFill>
                  <a:schemeClr val="bg1"/>
                </a:solidFill>
              </a:rPr>
              <a:t> </a:t>
            </a:r>
            <a:r>
              <a:rPr lang="nl-NL" dirty="0" err="1">
                <a:solidFill>
                  <a:schemeClr val="bg1"/>
                </a:solidFill>
              </a:rPr>
              <a:t>you</a:t>
            </a:r>
            <a:r>
              <a:rPr lang="nl-NL" dirty="0">
                <a:solidFill>
                  <a:schemeClr val="bg1"/>
                </a:solidFill>
              </a:rPr>
              <a:t> want </a:t>
            </a:r>
            <a:r>
              <a:rPr lang="nl-NL" dirty="0" err="1">
                <a:solidFill>
                  <a:schemeClr val="bg1"/>
                </a:solidFill>
              </a:rPr>
              <a:t>to</a:t>
            </a:r>
            <a:r>
              <a:rPr lang="nl-NL" dirty="0">
                <a:solidFill>
                  <a:schemeClr val="bg1"/>
                </a:solidFill>
              </a:rPr>
              <a:t> </a:t>
            </a:r>
            <a:r>
              <a:rPr lang="nl-NL" dirty="0" err="1">
                <a:solidFill>
                  <a:schemeClr val="bg1"/>
                </a:solidFill>
              </a:rPr>
              <a:t>specialize</a:t>
            </a:r>
            <a:r>
              <a:rPr lang="nl-NL" dirty="0">
                <a:solidFill>
                  <a:schemeClr val="bg1"/>
                </a:solidFill>
              </a:rPr>
              <a:t> in first.</a:t>
            </a:r>
          </a:p>
        </p:txBody>
      </p:sp>
      <p:sp>
        <p:nvSpPr>
          <p:cNvPr id="10" name="Tekstvak 9">
            <a:hlinkClick r:id="rId2" action="ppaction://hlinksldjump"/>
            <a:extLst>
              <a:ext uri="{FF2B5EF4-FFF2-40B4-BE49-F238E27FC236}">
                <a16:creationId xmlns:a16="http://schemas.microsoft.com/office/drawing/2014/main" id="{B373B0A4-5818-C0E5-4373-94F742819B8D}"/>
              </a:ext>
            </a:extLst>
          </p:cNvPr>
          <p:cNvSpPr txBox="1"/>
          <p:nvPr/>
        </p:nvSpPr>
        <p:spPr>
          <a:xfrm>
            <a:off x="6143240" y="2341756"/>
            <a:ext cx="3975557" cy="584775"/>
          </a:xfrm>
          <a:prstGeom prst="rect">
            <a:avLst/>
          </a:prstGeom>
          <a:noFill/>
        </p:spPr>
        <p:txBody>
          <a:bodyPr wrap="square" rtlCol="0">
            <a:spAutoFit/>
          </a:bodyPr>
          <a:lstStyle/>
          <a:p>
            <a:r>
              <a:rPr lang="nl-NL" sz="3200" dirty="0">
                <a:solidFill>
                  <a:schemeClr val="bg1"/>
                </a:solidFill>
              </a:rPr>
              <a:t>Handeling </a:t>
            </a:r>
            <a:r>
              <a:rPr lang="nl-NL" sz="3200" dirty="0" err="1">
                <a:solidFill>
                  <a:schemeClr val="bg1"/>
                </a:solidFill>
              </a:rPr>
              <a:t>complaints</a:t>
            </a:r>
            <a:r>
              <a:rPr lang="nl-NL" sz="3200" dirty="0">
                <a:solidFill>
                  <a:schemeClr val="bg1"/>
                </a:solidFill>
              </a:rPr>
              <a:t>.</a:t>
            </a:r>
          </a:p>
        </p:txBody>
      </p:sp>
      <p:sp>
        <p:nvSpPr>
          <p:cNvPr id="11" name="Tekstvak 10">
            <a:hlinkClick r:id="rId3" action="ppaction://hlinksldjump"/>
            <a:extLst>
              <a:ext uri="{FF2B5EF4-FFF2-40B4-BE49-F238E27FC236}">
                <a16:creationId xmlns:a16="http://schemas.microsoft.com/office/drawing/2014/main" id="{D97DD9DB-1157-5692-4747-A3AFC863B0F5}"/>
              </a:ext>
            </a:extLst>
          </p:cNvPr>
          <p:cNvSpPr txBox="1"/>
          <p:nvPr/>
        </p:nvSpPr>
        <p:spPr>
          <a:xfrm>
            <a:off x="1174594" y="2341756"/>
            <a:ext cx="3624146" cy="584775"/>
          </a:xfrm>
          <a:prstGeom prst="rect">
            <a:avLst/>
          </a:prstGeom>
          <a:noFill/>
        </p:spPr>
        <p:txBody>
          <a:bodyPr wrap="square" rtlCol="0">
            <a:spAutoFit/>
          </a:bodyPr>
          <a:lstStyle/>
          <a:p>
            <a:r>
              <a:rPr lang="nl-NL" sz="3200" dirty="0" err="1">
                <a:solidFill>
                  <a:schemeClr val="bg1"/>
                </a:solidFill>
              </a:rPr>
              <a:t>Selling</a:t>
            </a:r>
            <a:r>
              <a:rPr lang="nl-NL" sz="3200" dirty="0">
                <a:solidFill>
                  <a:schemeClr val="bg1"/>
                </a:solidFill>
              </a:rPr>
              <a:t> </a:t>
            </a:r>
            <a:r>
              <a:rPr lang="nl-NL" sz="3200" dirty="0" err="1">
                <a:solidFill>
                  <a:schemeClr val="bg1"/>
                </a:solidFill>
              </a:rPr>
              <a:t>devices</a:t>
            </a:r>
            <a:r>
              <a:rPr lang="nl-NL" sz="3200" dirty="0">
                <a:solidFill>
                  <a:schemeClr val="bg1"/>
                </a:solidFill>
              </a:rPr>
              <a:t>.</a:t>
            </a:r>
          </a:p>
        </p:txBody>
      </p:sp>
    </p:spTree>
    <p:extLst>
      <p:ext uri="{BB962C8B-B14F-4D97-AF65-F5344CB8AC3E}">
        <p14:creationId xmlns:p14="http://schemas.microsoft.com/office/powerpoint/2010/main" val="3721682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p:txBody>
          <a:bodyPr/>
          <a:lstStyle/>
          <a:p>
            <a:endParaRPr lang="nl-NL">
              <a:solidFill>
                <a:schemeClr val="bg1"/>
              </a:solidFill>
            </a:endParaRPr>
          </a:p>
        </p:txBody>
      </p:sp>
      <p:sp>
        <p:nvSpPr>
          <p:cNvPr id="3" name="Tijdelijke aanduiding voor inhoud 2">
            <a:extLst>
              <a:ext uri="{FF2B5EF4-FFF2-40B4-BE49-F238E27FC236}">
                <a16:creationId xmlns:a16="http://schemas.microsoft.com/office/drawing/2014/main" id="{DD65274F-C73D-A49D-962B-22F4F59998E5}"/>
              </a:ext>
            </a:extLst>
          </p:cNvPr>
          <p:cNvSpPr>
            <a:spLocks noGrp="1"/>
          </p:cNvSpPr>
          <p:nvPr>
            <p:ph idx="1"/>
          </p:nvPr>
        </p:nvSpPr>
        <p:spPr/>
        <p:txBody>
          <a:bodyPr/>
          <a:lstStyle/>
          <a:p>
            <a:endParaRPr lang="nl-NL" dirty="0">
              <a:solidFill>
                <a:schemeClr val="bg1"/>
              </a:solidFill>
            </a:endParaRPr>
          </a:p>
        </p:txBody>
      </p:sp>
      <p:pic>
        <p:nvPicPr>
          <p:cNvPr id="4" name="Picture 2" descr="laptop op tafel met leeg scherm cartoon 1447227 - Download Free Vectors,  Vector Bestanden, Ontwerpen Templates">
            <a:extLst>
              <a:ext uri="{FF2B5EF4-FFF2-40B4-BE49-F238E27FC236}">
                <a16:creationId xmlns:a16="http://schemas.microsoft.com/office/drawing/2014/main" id="{F2D783D3-5040-76B6-A2C8-2A7DF07DC2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7446" y="1"/>
            <a:ext cx="153171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BAC0E92-1E2D-880B-F857-01D1FDD4BCAE}"/>
              </a:ext>
            </a:extLst>
          </p:cNvPr>
          <p:cNvPicPr>
            <a:picLocks noChangeAspect="1"/>
          </p:cNvPicPr>
          <p:nvPr/>
        </p:nvPicPr>
        <p:blipFill rotWithShape="1">
          <a:blip r:embed="rId3"/>
          <a:srcRect l="28445" t="31545" r="8720" b="25366"/>
          <a:stretch/>
        </p:blipFill>
        <p:spPr>
          <a:xfrm>
            <a:off x="3612995" y="278781"/>
            <a:ext cx="6166626" cy="2378684"/>
          </a:xfrm>
          <a:prstGeom prst="rect">
            <a:avLst/>
          </a:prstGeom>
        </p:spPr>
      </p:pic>
      <p:pic>
        <p:nvPicPr>
          <p:cNvPr id="8" name="Afbeelding 7">
            <a:extLst>
              <a:ext uri="{FF2B5EF4-FFF2-40B4-BE49-F238E27FC236}">
                <a16:creationId xmlns:a16="http://schemas.microsoft.com/office/drawing/2014/main" id="{5C5EBC01-DA1D-D38E-5B1C-FE99F45099FD}"/>
              </a:ext>
            </a:extLst>
          </p:cNvPr>
          <p:cNvPicPr>
            <a:picLocks noChangeAspect="1"/>
          </p:cNvPicPr>
          <p:nvPr/>
        </p:nvPicPr>
        <p:blipFill rotWithShape="1">
          <a:blip r:embed="rId4"/>
          <a:srcRect l="28445" t="20650" r="11372" b="36586"/>
          <a:stretch/>
        </p:blipFill>
        <p:spPr>
          <a:xfrm>
            <a:off x="3612995" y="2657465"/>
            <a:ext cx="6157040" cy="2650515"/>
          </a:xfrm>
          <a:prstGeom prst="rect">
            <a:avLst/>
          </a:prstGeom>
        </p:spPr>
      </p:pic>
      <p:sp>
        <p:nvSpPr>
          <p:cNvPr id="9" name="Tekstvak 8">
            <a:hlinkClick r:id="rId5" action="ppaction://hlinksldjump"/>
            <a:extLst>
              <a:ext uri="{FF2B5EF4-FFF2-40B4-BE49-F238E27FC236}">
                <a16:creationId xmlns:a16="http://schemas.microsoft.com/office/drawing/2014/main" id="{ECECFA21-F355-3D63-5CAD-F443A7A475C1}"/>
              </a:ext>
            </a:extLst>
          </p:cNvPr>
          <p:cNvSpPr txBox="1"/>
          <p:nvPr/>
        </p:nvSpPr>
        <p:spPr>
          <a:xfrm>
            <a:off x="10845210" y="3870251"/>
            <a:ext cx="1169582" cy="400110"/>
          </a:xfrm>
          <a:prstGeom prst="rect">
            <a:avLst/>
          </a:prstGeom>
          <a:noFill/>
        </p:spPr>
        <p:txBody>
          <a:bodyPr wrap="square" rtlCol="0">
            <a:spAutoFit/>
          </a:bodyPr>
          <a:lstStyle/>
          <a:p>
            <a:r>
              <a:rPr lang="nl-NL" sz="2000" dirty="0"/>
              <a:t>Advise </a:t>
            </a:r>
          </a:p>
        </p:txBody>
      </p:sp>
    </p:spTree>
    <p:extLst>
      <p:ext uri="{BB962C8B-B14F-4D97-AF65-F5344CB8AC3E}">
        <p14:creationId xmlns:p14="http://schemas.microsoft.com/office/powerpoint/2010/main" val="2675486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4210492" y="365125"/>
            <a:ext cx="7143307" cy="1325563"/>
          </a:xfrm>
        </p:spPr>
        <p:txBody>
          <a:bodyPr/>
          <a:lstStyle/>
          <a:p>
            <a:r>
              <a:rPr lang="nl-NL" dirty="0" err="1">
                <a:solidFill>
                  <a:schemeClr val="bg1"/>
                </a:solidFill>
              </a:rPr>
              <a:t>That’s</a:t>
            </a:r>
            <a:r>
              <a:rPr lang="nl-NL" dirty="0">
                <a:solidFill>
                  <a:schemeClr val="bg1"/>
                </a:solidFill>
              </a:rPr>
              <a:t> perfect! </a:t>
            </a:r>
            <a:r>
              <a:rPr lang="nl-NL" dirty="0" err="1">
                <a:solidFill>
                  <a:schemeClr val="bg1"/>
                </a:solidFill>
              </a:rPr>
              <a:t>Thank</a:t>
            </a:r>
            <a:r>
              <a:rPr lang="nl-NL" dirty="0">
                <a:solidFill>
                  <a:schemeClr val="bg1"/>
                </a:solidFill>
              </a:rPr>
              <a:t> you!</a:t>
            </a:r>
          </a:p>
        </p:txBody>
      </p:sp>
      <p:pic>
        <p:nvPicPr>
          <p:cNvPr id="4" name="Picture 2" descr="Business man cartoon character in smart clothes, office style | Download on  Freepik">
            <a:extLst>
              <a:ext uri="{FF2B5EF4-FFF2-40B4-BE49-F238E27FC236}">
                <a16:creationId xmlns:a16="http://schemas.microsoft.com/office/drawing/2014/main" id="{1AC059BB-CA28-8047-1C48-B85086E0D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67" t="5325" r="24651" b="5325"/>
          <a:stretch/>
        </p:blipFill>
        <p:spPr bwMode="auto">
          <a:xfrm>
            <a:off x="467831" y="365125"/>
            <a:ext cx="3125973" cy="61277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hlinkClick r:id="rId3" action="ppaction://hlinksldjump"/>
            <a:extLst>
              <a:ext uri="{FF2B5EF4-FFF2-40B4-BE49-F238E27FC236}">
                <a16:creationId xmlns:a16="http://schemas.microsoft.com/office/drawing/2014/main" id="{6C53DAAA-8243-9D89-734D-413AA80C77B3}"/>
              </a:ext>
            </a:extLst>
          </p:cNvPr>
          <p:cNvSpPr txBox="1"/>
          <p:nvPr/>
        </p:nvSpPr>
        <p:spPr>
          <a:xfrm>
            <a:off x="5901070" y="2009553"/>
            <a:ext cx="2317897" cy="523220"/>
          </a:xfrm>
          <a:prstGeom prst="rect">
            <a:avLst/>
          </a:prstGeom>
          <a:noFill/>
        </p:spPr>
        <p:txBody>
          <a:bodyPr wrap="square" rtlCol="0">
            <a:spAutoFit/>
          </a:bodyPr>
          <a:lstStyle/>
          <a:p>
            <a:r>
              <a:rPr lang="nl-NL" sz="2800" dirty="0">
                <a:solidFill>
                  <a:schemeClr val="bg1"/>
                </a:solidFill>
              </a:rPr>
              <a:t>No </a:t>
            </a:r>
            <a:r>
              <a:rPr lang="nl-NL" sz="2800" dirty="0" err="1">
                <a:solidFill>
                  <a:schemeClr val="bg1"/>
                </a:solidFill>
              </a:rPr>
              <a:t>problem</a:t>
            </a:r>
            <a:r>
              <a:rPr lang="nl-NL" sz="2800" dirty="0">
                <a:solidFill>
                  <a:schemeClr val="bg1"/>
                </a:solidFill>
              </a:rPr>
              <a:t>!</a:t>
            </a:r>
          </a:p>
        </p:txBody>
      </p:sp>
    </p:spTree>
    <p:extLst>
      <p:ext uri="{BB962C8B-B14F-4D97-AF65-F5344CB8AC3E}">
        <p14:creationId xmlns:p14="http://schemas.microsoft.com/office/powerpoint/2010/main" val="1780085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5241851" y="365125"/>
            <a:ext cx="6390168" cy="2048466"/>
          </a:xfrm>
        </p:spPr>
        <p:txBody>
          <a:bodyPr>
            <a:normAutofit fontScale="90000"/>
          </a:bodyPr>
          <a:lstStyle/>
          <a:p>
            <a:r>
              <a:rPr lang="nl-NL" dirty="0">
                <a:solidFill>
                  <a:schemeClr val="bg1"/>
                </a:solidFill>
              </a:rPr>
              <a:t>You </a:t>
            </a:r>
            <a:r>
              <a:rPr lang="nl-NL" dirty="0" err="1">
                <a:solidFill>
                  <a:schemeClr val="bg1"/>
                </a:solidFill>
              </a:rPr>
              <a:t>did</a:t>
            </a:r>
            <a:r>
              <a:rPr lang="nl-NL" dirty="0">
                <a:solidFill>
                  <a:schemeClr val="bg1"/>
                </a:solidFill>
              </a:rPr>
              <a:t> </a:t>
            </a:r>
            <a:r>
              <a:rPr lang="nl-NL" dirty="0" err="1">
                <a:solidFill>
                  <a:schemeClr val="bg1"/>
                </a:solidFill>
              </a:rPr>
              <a:t>great</a:t>
            </a:r>
            <a:r>
              <a:rPr lang="nl-NL" dirty="0">
                <a:solidFill>
                  <a:schemeClr val="bg1"/>
                </a:solidFill>
              </a:rPr>
              <a:t> and I </a:t>
            </a:r>
            <a:r>
              <a:rPr lang="nl-NL" dirty="0" err="1">
                <a:solidFill>
                  <a:schemeClr val="bg1"/>
                </a:solidFill>
              </a:rPr>
              <a:t>think</a:t>
            </a:r>
            <a:r>
              <a:rPr lang="nl-NL" dirty="0">
                <a:solidFill>
                  <a:schemeClr val="bg1"/>
                </a:solidFill>
              </a:rPr>
              <a:t> </a:t>
            </a:r>
            <a:r>
              <a:rPr lang="nl-NL" dirty="0" err="1">
                <a:solidFill>
                  <a:schemeClr val="bg1"/>
                </a:solidFill>
              </a:rPr>
              <a:t>you’re</a:t>
            </a:r>
            <a:r>
              <a:rPr lang="nl-NL" dirty="0">
                <a:solidFill>
                  <a:schemeClr val="bg1"/>
                </a:solidFill>
              </a:rPr>
              <a:t> ready for the last level.</a:t>
            </a:r>
            <a:br>
              <a:rPr lang="nl-NL" dirty="0">
                <a:solidFill>
                  <a:schemeClr val="bg1"/>
                </a:solidFill>
              </a:rPr>
            </a:br>
            <a:r>
              <a:rPr lang="nl-NL" dirty="0" err="1">
                <a:solidFill>
                  <a:schemeClr val="bg1"/>
                </a:solidFill>
              </a:rPr>
              <a:t>Did</a:t>
            </a:r>
            <a:r>
              <a:rPr lang="nl-NL" dirty="0">
                <a:solidFill>
                  <a:schemeClr val="bg1"/>
                </a:solidFill>
              </a:rPr>
              <a:t> you finish the course on </a:t>
            </a:r>
            <a:r>
              <a:rPr lang="nl-NL" dirty="0" err="1">
                <a:solidFill>
                  <a:schemeClr val="bg1"/>
                </a:solidFill>
              </a:rPr>
              <a:t>how</a:t>
            </a:r>
            <a:r>
              <a:rPr lang="nl-NL" dirty="0">
                <a:solidFill>
                  <a:schemeClr val="bg1"/>
                </a:solidFill>
              </a:rPr>
              <a:t> to handle </a:t>
            </a:r>
            <a:r>
              <a:rPr lang="nl-NL" dirty="0" err="1">
                <a:solidFill>
                  <a:schemeClr val="bg1"/>
                </a:solidFill>
              </a:rPr>
              <a:t>complaints</a:t>
            </a:r>
            <a:r>
              <a:rPr lang="nl-NL" dirty="0">
                <a:solidFill>
                  <a:schemeClr val="bg1"/>
                </a:solidFill>
              </a:rPr>
              <a:t>?</a:t>
            </a:r>
          </a:p>
        </p:txBody>
      </p:sp>
      <p:pic>
        <p:nvPicPr>
          <p:cNvPr id="4" name="Afbeelding 3">
            <a:extLst>
              <a:ext uri="{FF2B5EF4-FFF2-40B4-BE49-F238E27FC236}">
                <a16:creationId xmlns:a16="http://schemas.microsoft.com/office/drawing/2014/main" id="{EFF21987-6E52-928F-0765-4209C07DBBE1}"/>
              </a:ext>
            </a:extLst>
          </p:cNvPr>
          <p:cNvPicPr>
            <a:picLocks noChangeAspect="1"/>
          </p:cNvPicPr>
          <p:nvPr/>
        </p:nvPicPr>
        <p:blipFill rotWithShape="1">
          <a:blip r:embed="rId2"/>
          <a:srcRect l="30084" t="28313" r="39666" b="18400"/>
          <a:stretch/>
        </p:blipFill>
        <p:spPr>
          <a:xfrm>
            <a:off x="338470" y="1137684"/>
            <a:ext cx="4646228" cy="4603897"/>
          </a:xfrm>
          <a:prstGeom prst="rect">
            <a:avLst/>
          </a:prstGeom>
        </p:spPr>
      </p:pic>
      <p:sp>
        <p:nvSpPr>
          <p:cNvPr id="5" name="Tekstvak 4">
            <a:hlinkClick r:id="rId3" action="ppaction://hlinksldjump"/>
            <a:extLst>
              <a:ext uri="{FF2B5EF4-FFF2-40B4-BE49-F238E27FC236}">
                <a16:creationId xmlns:a16="http://schemas.microsoft.com/office/drawing/2014/main" id="{293C52E3-5938-3D17-9968-411FD9B8DE8E}"/>
              </a:ext>
            </a:extLst>
          </p:cNvPr>
          <p:cNvSpPr txBox="1"/>
          <p:nvPr/>
        </p:nvSpPr>
        <p:spPr>
          <a:xfrm>
            <a:off x="5507665" y="3167390"/>
            <a:ext cx="1562986" cy="523220"/>
          </a:xfrm>
          <a:prstGeom prst="rect">
            <a:avLst/>
          </a:prstGeom>
          <a:noFill/>
        </p:spPr>
        <p:txBody>
          <a:bodyPr wrap="square" rtlCol="0">
            <a:spAutoFit/>
          </a:bodyPr>
          <a:lstStyle/>
          <a:p>
            <a:r>
              <a:rPr lang="nl-NL" sz="2800" dirty="0">
                <a:solidFill>
                  <a:schemeClr val="bg1"/>
                </a:solidFill>
              </a:rPr>
              <a:t>Yes!</a:t>
            </a:r>
          </a:p>
        </p:txBody>
      </p:sp>
      <p:sp>
        <p:nvSpPr>
          <p:cNvPr id="6" name="Tekstvak 5">
            <a:hlinkClick r:id="rId4" action="ppaction://hlinksldjump"/>
            <a:extLst>
              <a:ext uri="{FF2B5EF4-FFF2-40B4-BE49-F238E27FC236}">
                <a16:creationId xmlns:a16="http://schemas.microsoft.com/office/drawing/2014/main" id="{C595BE26-512C-7114-8B34-C1E4EC2061CE}"/>
              </a:ext>
            </a:extLst>
          </p:cNvPr>
          <p:cNvSpPr txBox="1"/>
          <p:nvPr/>
        </p:nvSpPr>
        <p:spPr>
          <a:xfrm>
            <a:off x="8052390" y="3167390"/>
            <a:ext cx="2463210" cy="1815882"/>
          </a:xfrm>
          <a:prstGeom prst="rect">
            <a:avLst/>
          </a:prstGeom>
          <a:noFill/>
        </p:spPr>
        <p:txBody>
          <a:bodyPr wrap="square" rtlCol="0">
            <a:spAutoFit/>
          </a:bodyPr>
          <a:lstStyle/>
          <a:p>
            <a:r>
              <a:rPr lang="nl-NL" sz="2800" dirty="0">
                <a:solidFill>
                  <a:schemeClr val="bg1"/>
                </a:solidFill>
              </a:rPr>
              <a:t>No, I </a:t>
            </a:r>
            <a:r>
              <a:rPr lang="nl-NL" sz="2800" dirty="0" err="1">
                <a:solidFill>
                  <a:schemeClr val="bg1"/>
                </a:solidFill>
              </a:rPr>
              <a:t>still</a:t>
            </a:r>
            <a:r>
              <a:rPr lang="nl-NL" sz="2800" dirty="0">
                <a:solidFill>
                  <a:schemeClr val="bg1"/>
                </a:solidFill>
              </a:rPr>
              <a:t> have to </a:t>
            </a:r>
            <a:r>
              <a:rPr lang="nl-NL" sz="2800" dirty="0" err="1">
                <a:solidFill>
                  <a:schemeClr val="bg1"/>
                </a:solidFill>
              </a:rPr>
              <a:t>learn</a:t>
            </a:r>
            <a:r>
              <a:rPr lang="nl-NL" sz="2800" dirty="0">
                <a:solidFill>
                  <a:schemeClr val="bg1"/>
                </a:solidFill>
              </a:rPr>
              <a:t> </a:t>
            </a:r>
            <a:r>
              <a:rPr lang="nl-NL" sz="2800" dirty="0" err="1">
                <a:solidFill>
                  <a:schemeClr val="bg1"/>
                </a:solidFill>
              </a:rPr>
              <a:t>how</a:t>
            </a:r>
            <a:r>
              <a:rPr lang="nl-NL" sz="2800" dirty="0">
                <a:solidFill>
                  <a:schemeClr val="bg1"/>
                </a:solidFill>
              </a:rPr>
              <a:t> to handle </a:t>
            </a:r>
            <a:r>
              <a:rPr lang="nl-NL" sz="2800" dirty="0" err="1">
                <a:solidFill>
                  <a:schemeClr val="bg1"/>
                </a:solidFill>
              </a:rPr>
              <a:t>complaints</a:t>
            </a:r>
            <a:r>
              <a:rPr lang="nl-NL" sz="2800" dirty="0">
                <a:solidFill>
                  <a:schemeClr val="bg1"/>
                </a:solidFill>
              </a:rPr>
              <a:t>.</a:t>
            </a:r>
          </a:p>
        </p:txBody>
      </p:sp>
    </p:spTree>
    <p:extLst>
      <p:ext uri="{BB962C8B-B14F-4D97-AF65-F5344CB8AC3E}">
        <p14:creationId xmlns:p14="http://schemas.microsoft.com/office/powerpoint/2010/main" val="1719502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E04DA-B3FE-3516-0772-B3E240B20350}"/>
              </a:ext>
            </a:extLst>
          </p:cNvPr>
          <p:cNvSpPr>
            <a:spLocks noGrp="1"/>
          </p:cNvSpPr>
          <p:nvPr>
            <p:ph type="title"/>
          </p:nvPr>
        </p:nvSpPr>
        <p:spPr/>
        <p:txBody>
          <a:bodyPr/>
          <a:lstStyle/>
          <a:p>
            <a:r>
              <a:rPr lang="nl-NL" dirty="0"/>
              <a:t>Course: </a:t>
            </a:r>
            <a:r>
              <a:rPr lang="nl-NL" dirty="0" err="1"/>
              <a:t>how</a:t>
            </a:r>
            <a:r>
              <a:rPr lang="nl-NL" dirty="0"/>
              <a:t> </a:t>
            </a:r>
            <a:r>
              <a:rPr lang="nl-NL" dirty="0" err="1"/>
              <a:t>to</a:t>
            </a:r>
            <a:r>
              <a:rPr lang="nl-NL" dirty="0"/>
              <a:t> handle </a:t>
            </a:r>
            <a:r>
              <a:rPr lang="nl-NL" dirty="0" err="1"/>
              <a:t>complaints</a:t>
            </a:r>
            <a:endParaRPr lang="nl-NL" dirty="0"/>
          </a:p>
        </p:txBody>
      </p:sp>
      <p:sp>
        <p:nvSpPr>
          <p:cNvPr id="3" name="Tijdelijke aanduiding voor inhoud 2">
            <a:extLst>
              <a:ext uri="{FF2B5EF4-FFF2-40B4-BE49-F238E27FC236}">
                <a16:creationId xmlns:a16="http://schemas.microsoft.com/office/drawing/2014/main" id="{2767A4D5-1741-5DE9-DD04-138C72036BB2}"/>
              </a:ext>
            </a:extLst>
          </p:cNvPr>
          <p:cNvSpPr>
            <a:spLocks noGrp="1"/>
          </p:cNvSpPr>
          <p:nvPr>
            <p:ph idx="1"/>
          </p:nvPr>
        </p:nvSpPr>
        <p:spPr/>
        <p:txBody>
          <a:bodyPr/>
          <a:lstStyle/>
          <a:p>
            <a:endParaRPr lang="nl-NL"/>
          </a:p>
        </p:txBody>
      </p:sp>
      <p:pic>
        <p:nvPicPr>
          <p:cNvPr id="4" name="Tijdelijke aanduiding voor inhoud 3" descr="Computer Basiskennis: Over deze cursus">
            <a:extLst>
              <a:ext uri="{FF2B5EF4-FFF2-40B4-BE49-F238E27FC236}">
                <a16:creationId xmlns:a16="http://schemas.microsoft.com/office/drawing/2014/main" id="{7BBC3ED2-3538-81E3-4E15-44F63F98C9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44"/>
          <a:stretch/>
        </p:blipFill>
        <p:spPr bwMode="auto">
          <a:xfrm>
            <a:off x="20" y="10"/>
            <a:ext cx="12191980" cy="6857990"/>
          </a:xfrm>
          <a:prstGeom prst="rect">
            <a:avLst/>
          </a:prstGeom>
          <a:noFill/>
        </p:spPr>
      </p:pic>
      <p:sp>
        <p:nvSpPr>
          <p:cNvPr id="5" name="Tekstvak 4">
            <a:extLst>
              <a:ext uri="{FF2B5EF4-FFF2-40B4-BE49-F238E27FC236}">
                <a16:creationId xmlns:a16="http://schemas.microsoft.com/office/drawing/2014/main" id="{46E2D44D-2D4B-3EA6-17E1-8A435D4B4F19}"/>
              </a:ext>
            </a:extLst>
          </p:cNvPr>
          <p:cNvSpPr txBox="1"/>
          <p:nvPr/>
        </p:nvSpPr>
        <p:spPr>
          <a:xfrm>
            <a:off x="3455581" y="1137684"/>
            <a:ext cx="5156791" cy="461665"/>
          </a:xfrm>
          <a:prstGeom prst="rect">
            <a:avLst/>
          </a:prstGeom>
          <a:noFill/>
        </p:spPr>
        <p:txBody>
          <a:bodyPr wrap="square" rtlCol="0">
            <a:spAutoFit/>
          </a:bodyPr>
          <a:lstStyle/>
          <a:p>
            <a:pPr algn="ctr"/>
            <a:r>
              <a:rPr lang="nl-NL" sz="2400" dirty="0">
                <a:solidFill>
                  <a:schemeClr val="bg1"/>
                </a:solidFill>
              </a:rPr>
              <a:t>Course: </a:t>
            </a:r>
            <a:r>
              <a:rPr lang="nl-NL" sz="2400" dirty="0" err="1">
                <a:solidFill>
                  <a:schemeClr val="bg1"/>
                </a:solidFill>
              </a:rPr>
              <a:t>how</a:t>
            </a:r>
            <a:r>
              <a:rPr lang="nl-NL" sz="2400" dirty="0">
                <a:solidFill>
                  <a:schemeClr val="bg1"/>
                </a:solidFill>
              </a:rPr>
              <a:t> </a:t>
            </a:r>
            <a:r>
              <a:rPr lang="nl-NL" sz="2400" dirty="0" err="1">
                <a:solidFill>
                  <a:schemeClr val="bg1"/>
                </a:solidFill>
              </a:rPr>
              <a:t>to</a:t>
            </a:r>
            <a:r>
              <a:rPr lang="nl-NL" sz="2400" dirty="0">
                <a:solidFill>
                  <a:schemeClr val="bg1"/>
                </a:solidFill>
              </a:rPr>
              <a:t> handle </a:t>
            </a:r>
            <a:r>
              <a:rPr lang="nl-NL" sz="2400" dirty="0" err="1">
                <a:solidFill>
                  <a:schemeClr val="bg1"/>
                </a:solidFill>
              </a:rPr>
              <a:t>complaints</a:t>
            </a:r>
            <a:r>
              <a:rPr lang="nl-NL" sz="2400" dirty="0">
                <a:solidFill>
                  <a:schemeClr val="bg1"/>
                </a:solidFill>
              </a:rPr>
              <a:t>.</a:t>
            </a:r>
          </a:p>
        </p:txBody>
      </p:sp>
      <p:sp>
        <p:nvSpPr>
          <p:cNvPr id="6" name="Tekstvak 5">
            <a:extLst>
              <a:ext uri="{FF2B5EF4-FFF2-40B4-BE49-F238E27FC236}">
                <a16:creationId xmlns:a16="http://schemas.microsoft.com/office/drawing/2014/main" id="{2607C8F5-E5E0-02FC-8983-C9F18C286623}"/>
              </a:ext>
            </a:extLst>
          </p:cNvPr>
          <p:cNvSpPr txBox="1"/>
          <p:nvPr/>
        </p:nvSpPr>
        <p:spPr>
          <a:xfrm>
            <a:off x="5952161" y="1647639"/>
            <a:ext cx="2739775" cy="1631216"/>
          </a:xfrm>
          <a:prstGeom prst="rect">
            <a:avLst/>
          </a:prstGeom>
          <a:noFill/>
        </p:spPr>
        <p:txBody>
          <a:bodyPr wrap="square" rtlCol="0">
            <a:spAutoFit/>
          </a:bodyPr>
          <a:lstStyle/>
          <a:p>
            <a:r>
              <a:rPr lang="nl-NL" sz="2000" dirty="0"/>
              <a:t>In </a:t>
            </a:r>
            <a:r>
              <a:rPr lang="nl-NL" sz="2000" dirty="0" err="1"/>
              <a:t>this</a:t>
            </a:r>
            <a:r>
              <a:rPr lang="nl-NL" sz="2000" dirty="0"/>
              <a:t> level, </a:t>
            </a:r>
            <a:r>
              <a:rPr lang="nl-NL" sz="2000" dirty="0" err="1"/>
              <a:t>you</a:t>
            </a:r>
            <a:r>
              <a:rPr lang="nl-NL" sz="2000" dirty="0"/>
              <a:t> </a:t>
            </a:r>
            <a:r>
              <a:rPr lang="nl-NL" sz="2000" dirty="0" err="1"/>
              <a:t>will</a:t>
            </a:r>
            <a:r>
              <a:rPr lang="nl-NL" sz="2000" dirty="0"/>
              <a:t> get </a:t>
            </a:r>
            <a:r>
              <a:rPr lang="nl-NL" sz="2000" dirty="0" err="1"/>
              <a:t>some</a:t>
            </a:r>
            <a:r>
              <a:rPr lang="nl-NL" sz="2000" dirty="0"/>
              <a:t> information first </a:t>
            </a:r>
            <a:r>
              <a:rPr lang="nl-NL" sz="2000" dirty="0" err="1"/>
              <a:t>and</a:t>
            </a:r>
            <a:r>
              <a:rPr lang="nl-NL" sz="2000" dirty="0"/>
              <a:t> </a:t>
            </a:r>
            <a:r>
              <a:rPr lang="nl-NL" sz="2000" dirty="0" err="1"/>
              <a:t>afterwards</a:t>
            </a:r>
            <a:r>
              <a:rPr lang="nl-NL" sz="2000" dirty="0"/>
              <a:t> </a:t>
            </a:r>
            <a:r>
              <a:rPr lang="nl-NL" sz="2000" dirty="0" err="1"/>
              <a:t>answer</a:t>
            </a:r>
            <a:r>
              <a:rPr lang="nl-NL" sz="2000" dirty="0"/>
              <a:t> </a:t>
            </a:r>
            <a:r>
              <a:rPr lang="nl-NL" sz="2000" dirty="0" err="1"/>
              <a:t>the</a:t>
            </a:r>
            <a:r>
              <a:rPr lang="nl-NL" sz="2000" dirty="0"/>
              <a:t> multiple </a:t>
            </a:r>
            <a:r>
              <a:rPr lang="nl-NL" sz="2000" dirty="0" err="1"/>
              <a:t>choice</a:t>
            </a:r>
            <a:r>
              <a:rPr lang="nl-NL" sz="2000" dirty="0"/>
              <a:t> question.</a:t>
            </a:r>
          </a:p>
        </p:txBody>
      </p:sp>
    </p:spTree>
    <p:extLst>
      <p:ext uri="{BB962C8B-B14F-4D97-AF65-F5344CB8AC3E}">
        <p14:creationId xmlns:p14="http://schemas.microsoft.com/office/powerpoint/2010/main" val="187459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laptop op tafel met leeg scherm cartoon 1447227 - Download Free Vectors,  Vector Bestanden, Ontwerpen Templates">
            <a:extLst>
              <a:ext uri="{FF2B5EF4-FFF2-40B4-BE49-F238E27FC236}">
                <a16:creationId xmlns:a16="http://schemas.microsoft.com/office/drawing/2014/main" id="{B1B01ECD-409E-FF18-FA76-EC1A886C981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056534" y="1048215"/>
            <a:ext cx="13381464" cy="4917687"/>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media 4" title="A Better Answer How to Handle Customer Complaints">
            <a:hlinkClick r:id="" action="ppaction://media"/>
            <a:extLst>
              <a:ext uri="{FF2B5EF4-FFF2-40B4-BE49-F238E27FC236}">
                <a16:creationId xmlns:a16="http://schemas.microsoft.com/office/drawing/2014/main" id="{F31FC5FB-91C1-7E3A-BF4A-5DA3E50AECD7}"/>
              </a:ext>
            </a:extLst>
          </p:cNvPr>
          <p:cNvPicPr>
            <a:picLocks noRot="1" noChangeAspect="1"/>
          </p:cNvPicPr>
          <p:nvPr>
            <a:videoFile r:link="rId1"/>
          </p:nvPr>
        </p:nvPicPr>
        <p:blipFill>
          <a:blip r:embed="rId5"/>
          <a:stretch>
            <a:fillRect/>
          </a:stretch>
        </p:blipFill>
        <p:spPr>
          <a:xfrm>
            <a:off x="5249746" y="1287205"/>
            <a:ext cx="5265854" cy="3541273"/>
          </a:xfrm>
          <a:prstGeom prst="rect">
            <a:avLst/>
          </a:prstGeom>
        </p:spPr>
      </p:pic>
      <p:pic>
        <p:nvPicPr>
          <p:cNvPr id="6" name="Picture 4" descr="Premium Vector | Cartoon hand holding a piece of paper white blank vertical  sheet of paper mockup for advertisement information presentation message  banner">
            <a:extLst>
              <a:ext uri="{FF2B5EF4-FFF2-40B4-BE49-F238E27FC236}">
                <a16:creationId xmlns:a16="http://schemas.microsoft.com/office/drawing/2014/main" id="{FD27B419-9108-B2BB-3FAE-D17EA17D15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431" t="7401" r="12193" b="10337"/>
          <a:stretch/>
        </p:blipFill>
        <p:spPr bwMode="auto">
          <a:xfrm>
            <a:off x="925551" y="1068916"/>
            <a:ext cx="3794010" cy="44987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7D60BAC-FFC2-ADA4-5200-3508B22CC4B1}"/>
              </a:ext>
            </a:extLst>
          </p:cNvPr>
          <p:cNvSpPr txBox="1"/>
          <p:nvPr/>
        </p:nvSpPr>
        <p:spPr>
          <a:xfrm>
            <a:off x="1676743" y="1337013"/>
            <a:ext cx="2548466" cy="646331"/>
          </a:xfrm>
          <a:prstGeom prst="rect">
            <a:avLst/>
          </a:prstGeom>
          <a:noFill/>
        </p:spPr>
        <p:txBody>
          <a:bodyPr wrap="square" rtlCol="0">
            <a:spAutoFit/>
          </a:bodyPr>
          <a:lstStyle/>
          <a:p>
            <a:r>
              <a:rPr lang="nl-NL" dirty="0" err="1"/>
              <a:t>You</a:t>
            </a:r>
            <a:r>
              <a:rPr lang="nl-NL" dirty="0"/>
              <a:t> </a:t>
            </a:r>
            <a:r>
              <a:rPr lang="nl-NL" dirty="0" err="1"/>
              <a:t>can</a:t>
            </a:r>
            <a:r>
              <a:rPr lang="nl-NL" dirty="0"/>
              <a:t> </a:t>
            </a:r>
            <a:r>
              <a:rPr lang="nl-NL" dirty="0" err="1"/>
              <a:t>answer</a:t>
            </a:r>
            <a:r>
              <a:rPr lang="nl-NL" dirty="0"/>
              <a:t> </a:t>
            </a:r>
            <a:r>
              <a:rPr lang="nl-NL" dirty="0" err="1"/>
              <a:t>the</a:t>
            </a:r>
            <a:r>
              <a:rPr lang="nl-NL" dirty="0"/>
              <a:t> question </a:t>
            </a:r>
            <a:r>
              <a:rPr lang="nl-NL" dirty="0" err="1"/>
              <a:t>after</a:t>
            </a:r>
            <a:r>
              <a:rPr lang="nl-NL" dirty="0"/>
              <a:t> </a:t>
            </a:r>
            <a:r>
              <a:rPr lang="nl-NL" dirty="0" err="1"/>
              <a:t>the</a:t>
            </a:r>
            <a:r>
              <a:rPr lang="nl-NL" dirty="0"/>
              <a:t> video.</a:t>
            </a:r>
          </a:p>
        </p:txBody>
      </p:sp>
      <p:sp>
        <p:nvSpPr>
          <p:cNvPr id="8" name="Tekstvak 7">
            <a:extLst>
              <a:ext uri="{FF2B5EF4-FFF2-40B4-BE49-F238E27FC236}">
                <a16:creationId xmlns:a16="http://schemas.microsoft.com/office/drawing/2014/main" id="{B3A0A44C-4314-DBF8-3A91-84933AD1F08C}"/>
              </a:ext>
            </a:extLst>
          </p:cNvPr>
          <p:cNvSpPr txBox="1"/>
          <p:nvPr/>
        </p:nvSpPr>
        <p:spPr>
          <a:xfrm>
            <a:off x="1848714" y="2251441"/>
            <a:ext cx="2218632" cy="1200329"/>
          </a:xfrm>
          <a:prstGeom prst="rect">
            <a:avLst/>
          </a:prstGeom>
          <a:noFill/>
        </p:spPr>
        <p:txBody>
          <a:bodyPr wrap="square" rtlCol="0">
            <a:spAutoFit/>
          </a:bodyPr>
          <a:lstStyle/>
          <a:p>
            <a:r>
              <a:rPr lang="nl-NL" dirty="0" err="1"/>
              <a:t>What’s</a:t>
            </a:r>
            <a:r>
              <a:rPr lang="nl-NL" dirty="0"/>
              <a:t> </a:t>
            </a:r>
            <a:r>
              <a:rPr lang="nl-NL" dirty="0" err="1"/>
              <a:t>the</a:t>
            </a:r>
            <a:r>
              <a:rPr lang="nl-NL" dirty="0"/>
              <a:t> first </a:t>
            </a:r>
            <a:r>
              <a:rPr lang="nl-NL" dirty="0" err="1"/>
              <a:t>thing</a:t>
            </a:r>
            <a:r>
              <a:rPr lang="nl-NL" dirty="0"/>
              <a:t> </a:t>
            </a:r>
            <a:r>
              <a:rPr lang="nl-NL" dirty="0" err="1"/>
              <a:t>you</a:t>
            </a:r>
            <a:r>
              <a:rPr lang="nl-NL" dirty="0"/>
              <a:t> </a:t>
            </a:r>
            <a:r>
              <a:rPr lang="nl-NL" dirty="0" err="1"/>
              <a:t>should</a:t>
            </a:r>
            <a:r>
              <a:rPr lang="nl-NL" dirty="0"/>
              <a:t> do </a:t>
            </a:r>
            <a:r>
              <a:rPr lang="nl-NL" dirty="0" err="1"/>
              <a:t>when</a:t>
            </a:r>
            <a:r>
              <a:rPr lang="nl-NL" dirty="0"/>
              <a:t> </a:t>
            </a:r>
            <a:r>
              <a:rPr lang="nl-NL" dirty="0" err="1"/>
              <a:t>talking</a:t>
            </a:r>
            <a:r>
              <a:rPr lang="nl-NL" dirty="0"/>
              <a:t> </a:t>
            </a:r>
            <a:r>
              <a:rPr lang="nl-NL" dirty="0" err="1"/>
              <a:t>to</a:t>
            </a:r>
            <a:r>
              <a:rPr lang="nl-NL" dirty="0"/>
              <a:t> a customer?</a:t>
            </a:r>
          </a:p>
        </p:txBody>
      </p:sp>
      <p:sp>
        <p:nvSpPr>
          <p:cNvPr id="9" name="Tekstvak 8">
            <a:extLst>
              <a:ext uri="{FF2B5EF4-FFF2-40B4-BE49-F238E27FC236}">
                <a16:creationId xmlns:a16="http://schemas.microsoft.com/office/drawing/2014/main" id="{C75F8DC9-9BDC-C094-12C0-BC2213DD7349}"/>
              </a:ext>
            </a:extLst>
          </p:cNvPr>
          <p:cNvSpPr txBox="1"/>
          <p:nvPr/>
        </p:nvSpPr>
        <p:spPr>
          <a:xfrm>
            <a:off x="1841660" y="3472471"/>
            <a:ext cx="2218632" cy="646331"/>
          </a:xfrm>
          <a:prstGeom prst="rect">
            <a:avLst/>
          </a:prstGeom>
          <a:noFill/>
        </p:spPr>
        <p:txBody>
          <a:bodyPr wrap="square" rtlCol="0">
            <a:spAutoFit/>
          </a:bodyPr>
          <a:lstStyle/>
          <a:p>
            <a:r>
              <a:rPr lang="nl-NL" dirty="0" err="1"/>
              <a:t>What</a:t>
            </a:r>
            <a:r>
              <a:rPr lang="nl-NL" dirty="0"/>
              <a:t> do most (</a:t>
            </a:r>
            <a:r>
              <a:rPr lang="nl-NL" dirty="0" err="1"/>
              <a:t>angry</a:t>
            </a:r>
            <a:r>
              <a:rPr lang="nl-NL" dirty="0"/>
              <a:t>) </a:t>
            </a:r>
            <a:r>
              <a:rPr lang="nl-NL" dirty="0" err="1"/>
              <a:t>customers</a:t>
            </a:r>
            <a:r>
              <a:rPr lang="nl-NL" dirty="0"/>
              <a:t> want?</a:t>
            </a:r>
          </a:p>
        </p:txBody>
      </p:sp>
    </p:spTree>
    <p:extLst>
      <p:ext uri="{BB962C8B-B14F-4D97-AF65-F5344CB8AC3E}">
        <p14:creationId xmlns:p14="http://schemas.microsoft.com/office/powerpoint/2010/main" val="8397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kstvak 3">
            <a:hlinkClick r:id="rId3" action="ppaction://hlinksldjump"/>
            <a:extLst>
              <a:ext uri="{FF2B5EF4-FFF2-40B4-BE49-F238E27FC236}">
                <a16:creationId xmlns:a16="http://schemas.microsoft.com/office/drawing/2014/main" id="{F3F29AC3-FE14-B82D-48FE-3C280C7FB2DA}"/>
              </a:ext>
            </a:extLst>
          </p:cNvPr>
          <p:cNvSpPr txBox="1"/>
          <p:nvPr/>
        </p:nvSpPr>
        <p:spPr>
          <a:xfrm>
            <a:off x="980361" y="2991968"/>
            <a:ext cx="6097772" cy="523220"/>
          </a:xfrm>
          <a:prstGeom prst="rect">
            <a:avLst/>
          </a:prstGeom>
          <a:noFill/>
        </p:spPr>
        <p:txBody>
          <a:bodyPr wrap="square">
            <a:spAutoFit/>
          </a:bodyPr>
          <a:lstStyle/>
          <a:p>
            <a:r>
              <a:rPr lang="nl-NL" sz="2800" dirty="0">
                <a:solidFill>
                  <a:schemeClr val="bg1"/>
                </a:solidFill>
              </a:rPr>
              <a:t>C. Walk </a:t>
            </a:r>
            <a:r>
              <a:rPr lang="nl-NL" sz="2800" dirty="0" err="1">
                <a:solidFill>
                  <a:schemeClr val="bg1"/>
                </a:solidFill>
              </a:rPr>
              <a:t>away</a:t>
            </a:r>
            <a:r>
              <a:rPr lang="nl-NL" sz="2800" dirty="0">
                <a:solidFill>
                  <a:schemeClr val="bg1"/>
                </a:solidFill>
              </a:rPr>
              <a:t> </a:t>
            </a:r>
          </a:p>
        </p:txBody>
      </p:sp>
      <p:sp>
        <p:nvSpPr>
          <p:cNvPr id="5" name="Tekstvak 4">
            <a:hlinkClick r:id="rId3" action="ppaction://hlinksldjump"/>
            <a:extLst>
              <a:ext uri="{FF2B5EF4-FFF2-40B4-BE49-F238E27FC236}">
                <a16:creationId xmlns:a16="http://schemas.microsoft.com/office/drawing/2014/main" id="{6FAB5045-3812-E5C3-D342-1A2418FFCBF9}"/>
              </a:ext>
            </a:extLst>
          </p:cNvPr>
          <p:cNvSpPr txBox="1"/>
          <p:nvPr/>
        </p:nvSpPr>
        <p:spPr>
          <a:xfrm>
            <a:off x="980361" y="1809478"/>
            <a:ext cx="6097772" cy="523220"/>
          </a:xfrm>
          <a:prstGeom prst="rect">
            <a:avLst/>
          </a:prstGeom>
          <a:noFill/>
        </p:spPr>
        <p:txBody>
          <a:bodyPr wrap="square">
            <a:spAutoFit/>
          </a:bodyPr>
          <a:lstStyle/>
          <a:p>
            <a:r>
              <a:rPr lang="nl-NL" sz="2800" dirty="0">
                <a:solidFill>
                  <a:schemeClr val="bg1"/>
                </a:solidFill>
              </a:rPr>
              <a:t>A. Get </a:t>
            </a:r>
            <a:r>
              <a:rPr lang="nl-NL" sz="2800" dirty="0" err="1">
                <a:solidFill>
                  <a:schemeClr val="bg1"/>
                </a:solidFill>
              </a:rPr>
              <a:t>angry</a:t>
            </a:r>
            <a:r>
              <a:rPr lang="nl-NL" sz="2800" dirty="0">
                <a:solidFill>
                  <a:schemeClr val="bg1"/>
                </a:solidFill>
              </a:rPr>
              <a:t> </a:t>
            </a:r>
            <a:r>
              <a:rPr lang="nl-NL" sz="2800" dirty="0" err="1">
                <a:solidFill>
                  <a:schemeClr val="bg1"/>
                </a:solidFill>
              </a:rPr>
              <a:t>too</a:t>
            </a:r>
            <a:endParaRPr lang="nl-NL" sz="2800" dirty="0">
              <a:solidFill>
                <a:schemeClr val="bg1"/>
              </a:solidFill>
            </a:endParaRPr>
          </a:p>
        </p:txBody>
      </p:sp>
      <p:sp>
        <p:nvSpPr>
          <p:cNvPr id="6" name="Tekstvak 5">
            <a:hlinkClick r:id="rId4" action="ppaction://hlinksldjump" highlightClick="1"/>
            <a:extLst>
              <a:ext uri="{FF2B5EF4-FFF2-40B4-BE49-F238E27FC236}">
                <a16:creationId xmlns:a16="http://schemas.microsoft.com/office/drawing/2014/main" id="{99658251-98BD-4185-A031-2BC151F64B74}"/>
              </a:ext>
            </a:extLst>
          </p:cNvPr>
          <p:cNvSpPr txBox="1"/>
          <p:nvPr/>
        </p:nvSpPr>
        <p:spPr>
          <a:xfrm>
            <a:off x="980361" y="2415617"/>
            <a:ext cx="6097772" cy="523220"/>
          </a:xfrm>
          <a:prstGeom prst="rect">
            <a:avLst/>
          </a:prstGeom>
          <a:noFill/>
        </p:spPr>
        <p:txBody>
          <a:bodyPr wrap="square">
            <a:spAutoFit/>
          </a:bodyPr>
          <a:lstStyle/>
          <a:p>
            <a:r>
              <a:rPr lang="nl-NL" sz="2800" dirty="0">
                <a:solidFill>
                  <a:schemeClr val="bg1"/>
                </a:solidFill>
              </a:rPr>
              <a:t>B. </a:t>
            </a:r>
            <a:r>
              <a:rPr lang="nl-NL" sz="2800" dirty="0" err="1">
                <a:solidFill>
                  <a:schemeClr val="bg1"/>
                </a:solidFill>
              </a:rPr>
              <a:t>Stay</a:t>
            </a:r>
            <a:r>
              <a:rPr lang="nl-NL" sz="2800" dirty="0">
                <a:solidFill>
                  <a:schemeClr val="bg1"/>
                </a:solidFill>
              </a:rPr>
              <a:t> </a:t>
            </a:r>
            <a:r>
              <a:rPr lang="nl-NL" sz="2800" dirty="0" err="1">
                <a:solidFill>
                  <a:schemeClr val="bg1"/>
                </a:solidFill>
              </a:rPr>
              <a:t>calm</a:t>
            </a:r>
            <a:endParaRPr lang="nl-NL" sz="2800" dirty="0">
              <a:solidFill>
                <a:schemeClr val="bg1"/>
              </a:solidFill>
            </a:endParaRPr>
          </a:p>
        </p:txBody>
      </p:sp>
      <p:sp>
        <p:nvSpPr>
          <p:cNvPr id="7" name="Titel 6">
            <a:extLst>
              <a:ext uri="{FF2B5EF4-FFF2-40B4-BE49-F238E27FC236}">
                <a16:creationId xmlns:a16="http://schemas.microsoft.com/office/drawing/2014/main" id="{B858EF79-22F2-B997-2E4A-ADBA3F12E17E}"/>
              </a:ext>
            </a:extLst>
          </p:cNvPr>
          <p:cNvSpPr txBox="1">
            <a:spLocks noGrp="1"/>
          </p:cNvSpPr>
          <p:nvPr>
            <p:ph type="title"/>
          </p:nvPr>
        </p:nvSpPr>
        <p:spPr>
          <a:xfrm>
            <a:off x="838200" y="483142"/>
            <a:ext cx="10515600" cy="1089529"/>
          </a:xfrm>
          <a:prstGeom prst="rect">
            <a:avLst/>
          </a:prstGeom>
          <a:noFill/>
        </p:spPr>
        <p:txBody>
          <a:bodyPr wrap="square">
            <a:spAutoFit/>
          </a:bodyPr>
          <a:lstStyle/>
          <a:p>
            <a:r>
              <a:rPr lang="nl-NL" sz="3600" dirty="0" err="1">
                <a:solidFill>
                  <a:schemeClr val="bg1"/>
                </a:solidFill>
              </a:rPr>
              <a:t>What</a:t>
            </a:r>
            <a:r>
              <a:rPr lang="nl-NL" sz="3600" dirty="0">
                <a:solidFill>
                  <a:schemeClr val="bg1"/>
                </a:solidFill>
              </a:rPr>
              <a:t> is </a:t>
            </a:r>
            <a:r>
              <a:rPr lang="nl-NL" sz="3600" dirty="0" err="1">
                <a:solidFill>
                  <a:schemeClr val="bg1"/>
                </a:solidFill>
              </a:rPr>
              <a:t>the</a:t>
            </a:r>
            <a:r>
              <a:rPr lang="nl-NL" sz="3600" dirty="0">
                <a:solidFill>
                  <a:schemeClr val="bg1"/>
                </a:solidFill>
              </a:rPr>
              <a:t> first </a:t>
            </a:r>
            <a:r>
              <a:rPr lang="nl-NL" sz="3600" dirty="0" err="1">
                <a:solidFill>
                  <a:schemeClr val="bg1"/>
                </a:solidFill>
              </a:rPr>
              <a:t>thing</a:t>
            </a:r>
            <a:r>
              <a:rPr lang="nl-NL" sz="3600" dirty="0">
                <a:solidFill>
                  <a:schemeClr val="bg1"/>
                </a:solidFill>
              </a:rPr>
              <a:t> </a:t>
            </a:r>
            <a:r>
              <a:rPr lang="nl-NL" sz="3600" dirty="0" err="1">
                <a:solidFill>
                  <a:schemeClr val="bg1"/>
                </a:solidFill>
              </a:rPr>
              <a:t>you</a:t>
            </a:r>
            <a:r>
              <a:rPr lang="nl-NL" sz="3600" dirty="0">
                <a:solidFill>
                  <a:schemeClr val="bg1"/>
                </a:solidFill>
              </a:rPr>
              <a:t> </a:t>
            </a:r>
            <a:r>
              <a:rPr lang="nl-NL" sz="3600" dirty="0" err="1">
                <a:solidFill>
                  <a:schemeClr val="bg1"/>
                </a:solidFill>
              </a:rPr>
              <a:t>should</a:t>
            </a:r>
            <a:r>
              <a:rPr lang="nl-NL" sz="3600" dirty="0">
                <a:solidFill>
                  <a:schemeClr val="bg1"/>
                </a:solidFill>
              </a:rPr>
              <a:t> do, </a:t>
            </a:r>
            <a:r>
              <a:rPr lang="nl-NL" sz="3600" dirty="0" err="1">
                <a:solidFill>
                  <a:schemeClr val="bg1"/>
                </a:solidFill>
              </a:rPr>
              <a:t>when</a:t>
            </a:r>
            <a:r>
              <a:rPr lang="nl-NL" sz="3600" dirty="0">
                <a:solidFill>
                  <a:schemeClr val="bg1"/>
                </a:solidFill>
              </a:rPr>
              <a:t> </a:t>
            </a:r>
            <a:r>
              <a:rPr lang="nl-NL" sz="3600" dirty="0" err="1">
                <a:solidFill>
                  <a:schemeClr val="bg1"/>
                </a:solidFill>
              </a:rPr>
              <a:t>talking</a:t>
            </a:r>
            <a:r>
              <a:rPr lang="nl-NL" sz="3600" dirty="0">
                <a:solidFill>
                  <a:schemeClr val="bg1"/>
                </a:solidFill>
              </a:rPr>
              <a:t> </a:t>
            </a:r>
            <a:r>
              <a:rPr lang="nl-NL" sz="3600" dirty="0" err="1">
                <a:solidFill>
                  <a:schemeClr val="bg1"/>
                </a:solidFill>
              </a:rPr>
              <a:t>to</a:t>
            </a:r>
            <a:r>
              <a:rPr lang="nl-NL" sz="3600" dirty="0">
                <a:solidFill>
                  <a:schemeClr val="bg1"/>
                </a:solidFill>
              </a:rPr>
              <a:t> </a:t>
            </a:r>
            <a:r>
              <a:rPr lang="nl-NL" sz="3600" dirty="0" err="1">
                <a:solidFill>
                  <a:schemeClr val="bg1"/>
                </a:solidFill>
              </a:rPr>
              <a:t>an</a:t>
            </a:r>
            <a:r>
              <a:rPr lang="nl-NL" sz="3600" dirty="0">
                <a:solidFill>
                  <a:schemeClr val="bg1"/>
                </a:solidFill>
              </a:rPr>
              <a:t> </a:t>
            </a:r>
            <a:r>
              <a:rPr lang="nl-NL" sz="3600" dirty="0" err="1">
                <a:solidFill>
                  <a:schemeClr val="bg1"/>
                </a:solidFill>
              </a:rPr>
              <a:t>angry</a:t>
            </a:r>
            <a:r>
              <a:rPr lang="nl-NL" sz="3600" dirty="0">
                <a:solidFill>
                  <a:schemeClr val="bg1"/>
                </a:solidFill>
              </a:rPr>
              <a:t> customer?</a:t>
            </a:r>
          </a:p>
        </p:txBody>
      </p:sp>
    </p:spTree>
    <p:extLst>
      <p:ext uri="{BB962C8B-B14F-4D97-AF65-F5344CB8AC3E}">
        <p14:creationId xmlns:p14="http://schemas.microsoft.com/office/powerpoint/2010/main" val="1625349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909DA-3A0A-C518-A32F-26704A555893}"/>
              </a:ext>
            </a:extLst>
          </p:cNvPr>
          <p:cNvSpPr>
            <a:spLocks noGrp="1"/>
          </p:cNvSpPr>
          <p:nvPr>
            <p:ph type="title"/>
          </p:nvPr>
        </p:nvSpPr>
        <p:spPr/>
        <p:txBody>
          <a:bodyPr/>
          <a:lstStyle/>
          <a:p>
            <a:r>
              <a:rPr lang="nl-NL" dirty="0"/>
              <a:t>Wrong </a:t>
            </a:r>
            <a:r>
              <a:rPr lang="nl-NL" dirty="0" err="1"/>
              <a:t>answer</a:t>
            </a:r>
            <a:r>
              <a:rPr lang="nl-NL" dirty="0"/>
              <a:t>…</a:t>
            </a:r>
          </a:p>
        </p:txBody>
      </p:sp>
      <p:pic>
        <p:nvPicPr>
          <p:cNvPr id="1028" name="Picture 4" descr="rood-kruis-png- | Witgebit Nederland">
            <a:hlinkClick r:id="rId2" action="ppaction://hlinksldjump"/>
            <a:extLst>
              <a:ext uri="{FF2B5EF4-FFF2-40B4-BE49-F238E27FC236}">
                <a16:creationId xmlns:a16="http://schemas.microsoft.com/office/drawing/2014/main" id="{7911CC59-0725-F4A1-02B1-81163A9A34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84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2CD07-04CB-8F92-3C68-B66B76A7E4D3}"/>
              </a:ext>
            </a:extLst>
          </p:cNvPr>
          <p:cNvSpPr>
            <a:spLocks noGrp="1"/>
          </p:cNvSpPr>
          <p:nvPr>
            <p:ph type="title"/>
          </p:nvPr>
        </p:nvSpPr>
        <p:spPr/>
        <p:txBody>
          <a:bodyPr/>
          <a:lstStyle/>
          <a:p>
            <a:r>
              <a:rPr lang="nl-NL" dirty="0"/>
              <a:t>Correct!</a:t>
            </a:r>
          </a:p>
        </p:txBody>
      </p:sp>
      <p:pic>
        <p:nvPicPr>
          <p:cNvPr id="2050" name="Picture 2" descr="Vinkje Symbool Ja - Gratis vectorafbeelding op Pixabay">
            <a:hlinkClick r:id="rId2" action="ppaction://hlinksldjump"/>
            <a:extLst>
              <a:ext uri="{FF2B5EF4-FFF2-40B4-BE49-F238E27FC236}">
                <a16:creationId xmlns:a16="http://schemas.microsoft.com/office/drawing/2014/main" id="{9FA67B70-6448-0C77-1F42-D054B7C18F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5937" y="1027906"/>
            <a:ext cx="6620126" cy="50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5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kstvak 3">
            <a:hlinkClick r:id="rId3" action="ppaction://hlinksldjump"/>
            <a:extLst>
              <a:ext uri="{FF2B5EF4-FFF2-40B4-BE49-F238E27FC236}">
                <a16:creationId xmlns:a16="http://schemas.microsoft.com/office/drawing/2014/main" id="{F3F29AC3-FE14-B82D-48FE-3C280C7FB2DA}"/>
              </a:ext>
            </a:extLst>
          </p:cNvPr>
          <p:cNvSpPr txBox="1"/>
          <p:nvPr/>
        </p:nvSpPr>
        <p:spPr>
          <a:xfrm>
            <a:off x="980361" y="2967335"/>
            <a:ext cx="6097772" cy="954107"/>
          </a:xfrm>
          <a:prstGeom prst="rect">
            <a:avLst/>
          </a:prstGeom>
          <a:noFill/>
        </p:spPr>
        <p:txBody>
          <a:bodyPr wrap="square">
            <a:spAutoFit/>
          </a:bodyPr>
          <a:lstStyle/>
          <a:p>
            <a:r>
              <a:rPr lang="nl-NL" sz="2800" dirty="0">
                <a:solidFill>
                  <a:schemeClr val="bg1"/>
                </a:solidFill>
              </a:rPr>
              <a:t>C. For </a:t>
            </a:r>
            <a:r>
              <a:rPr lang="nl-NL" sz="2800" dirty="0" err="1">
                <a:solidFill>
                  <a:schemeClr val="bg1"/>
                </a:solidFill>
              </a:rPr>
              <a:t>their</a:t>
            </a:r>
            <a:r>
              <a:rPr lang="nl-NL" sz="2800" dirty="0">
                <a:solidFill>
                  <a:schemeClr val="bg1"/>
                </a:solidFill>
              </a:rPr>
              <a:t> </a:t>
            </a:r>
            <a:r>
              <a:rPr lang="nl-NL" sz="2800" dirty="0" err="1">
                <a:solidFill>
                  <a:schemeClr val="bg1"/>
                </a:solidFill>
              </a:rPr>
              <a:t>problems</a:t>
            </a:r>
            <a:r>
              <a:rPr lang="nl-NL" sz="2800" dirty="0">
                <a:solidFill>
                  <a:schemeClr val="bg1"/>
                </a:solidFill>
              </a:rPr>
              <a:t> </a:t>
            </a:r>
            <a:r>
              <a:rPr lang="nl-NL" sz="2800" dirty="0" err="1">
                <a:solidFill>
                  <a:schemeClr val="bg1"/>
                </a:solidFill>
              </a:rPr>
              <a:t>to</a:t>
            </a:r>
            <a:r>
              <a:rPr lang="nl-NL" sz="2800" dirty="0">
                <a:solidFill>
                  <a:schemeClr val="bg1"/>
                </a:solidFill>
              </a:rPr>
              <a:t> </a:t>
            </a:r>
            <a:r>
              <a:rPr lang="nl-NL" sz="2800" dirty="0" err="1">
                <a:solidFill>
                  <a:schemeClr val="bg1"/>
                </a:solidFill>
              </a:rPr>
              <a:t>be</a:t>
            </a:r>
            <a:r>
              <a:rPr lang="nl-NL" sz="2800" dirty="0">
                <a:solidFill>
                  <a:schemeClr val="bg1"/>
                </a:solidFill>
              </a:rPr>
              <a:t> </a:t>
            </a:r>
            <a:r>
              <a:rPr lang="nl-NL" sz="2800" dirty="0" err="1">
                <a:solidFill>
                  <a:schemeClr val="bg1"/>
                </a:solidFill>
              </a:rPr>
              <a:t>acknowledged</a:t>
            </a:r>
            <a:r>
              <a:rPr lang="nl-NL" sz="2800" dirty="0">
                <a:solidFill>
                  <a:schemeClr val="bg1"/>
                </a:solidFill>
              </a:rPr>
              <a:t>.</a:t>
            </a:r>
          </a:p>
        </p:txBody>
      </p:sp>
      <p:sp>
        <p:nvSpPr>
          <p:cNvPr id="5" name="Tekstvak 4">
            <a:hlinkClick r:id="rId4" action="ppaction://hlinksldjump"/>
            <a:extLst>
              <a:ext uri="{FF2B5EF4-FFF2-40B4-BE49-F238E27FC236}">
                <a16:creationId xmlns:a16="http://schemas.microsoft.com/office/drawing/2014/main" id="{6FAB5045-3812-E5C3-D342-1A2418FFCBF9}"/>
              </a:ext>
            </a:extLst>
          </p:cNvPr>
          <p:cNvSpPr txBox="1"/>
          <p:nvPr/>
        </p:nvSpPr>
        <p:spPr>
          <a:xfrm>
            <a:off x="980361" y="1809478"/>
            <a:ext cx="6097772" cy="523220"/>
          </a:xfrm>
          <a:prstGeom prst="rect">
            <a:avLst/>
          </a:prstGeom>
          <a:noFill/>
        </p:spPr>
        <p:txBody>
          <a:bodyPr wrap="square">
            <a:spAutoFit/>
          </a:bodyPr>
          <a:lstStyle/>
          <a:p>
            <a:r>
              <a:rPr lang="nl-NL" sz="2800" dirty="0">
                <a:solidFill>
                  <a:schemeClr val="bg1"/>
                </a:solidFill>
              </a:rPr>
              <a:t>A. </a:t>
            </a:r>
            <a:r>
              <a:rPr lang="nl-NL" sz="2800" dirty="0" err="1">
                <a:solidFill>
                  <a:schemeClr val="bg1"/>
                </a:solidFill>
              </a:rPr>
              <a:t>Advice</a:t>
            </a:r>
            <a:r>
              <a:rPr lang="nl-NL" sz="2800" dirty="0">
                <a:solidFill>
                  <a:schemeClr val="bg1"/>
                </a:solidFill>
              </a:rPr>
              <a:t> on </a:t>
            </a:r>
            <a:r>
              <a:rPr lang="nl-NL" sz="2800" dirty="0" err="1">
                <a:solidFill>
                  <a:schemeClr val="bg1"/>
                </a:solidFill>
              </a:rPr>
              <a:t>the</a:t>
            </a:r>
            <a:r>
              <a:rPr lang="nl-NL" sz="2800" dirty="0">
                <a:solidFill>
                  <a:schemeClr val="bg1"/>
                </a:solidFill>
              </a:rPr>
              <a:t> </a:t>
            </a:r>
            <a:r>
              <a:rPr lang="nl-NL" sz="2800" dirty="0" err="1">
                <a:solidFill>
                  <a:schemeClr val="bg1"/>
                </a:solidFill>
              </a:rPr>
              <a:t>situation</a:t>
            </a:r>
            <a:r>
              <a:rPr lang="nl-NL" sz="2800" dirty="0">
                <a:solidFill>
                  <a:schemeClr val="bg1"/>
                </a:solidFill>
              </a:rPr>
              <a:t>.</a:t>
            </a:r>
          </a:p>
        </p:txBody>
      </p:sp>
      <p:sp>
        <p:nvSpPr>
          <p:cNvPr id="6" name="Tekstvak 5">
            <a:hlinkClick r:id="rId4" action="ppaction://hlinksldjump" highlightClick="1"/>
            <a:extLst>
              <a:ext uri="{FF2B5EF4-FFF2-40B4-BE49-F238E27FC236}">
                <a16:creationId xmlns:a16="http://schemas.microsoft.com/office/drawing/2014/main" id="{99658251-98BD-4185-A031-2BC151F64B74}"/>
              </a:ext>
            </a:extLst>
          </p:cNvPr>
          <p:cNvSpPr txBox="1"/>
          <p:nvPr/>
        </p:nvSpPr>
        <p:spPr>
          <a:xfrm>
            <a:off x="980361" y="2415617"/>
            <a:ext cx="6097772" cy="523220"/>
          </a:xfrm>
          <a:prstGeom prst="rect">
            <a:avLst/>
          </a:prstGeom>
          <a:noFill/>
        </p:spPr>
        <p:txBody>
          <a:bodyPr wrap="square">
            <a:spAutoFit/>
          </a:bodyPr>
          <a:lstStyle/>
          <a:p>
            <a:r>
              <a:rPr lang="nl-NL" sz="2800" dirty="0">
                <a:solidFill>
                  <a:schemeClr val="bg1"/>
                </a:solidFill>
              </a:rPr>
              <a:t>B. A solution </a:t>
            </a:r>
            <a:r>
              <a:rPr lang="nl-NL" sz="2800" dirty="0" err="1">
                <a:solidFill>
                  <a:schemeClr val="bg1"/>
                </a:solidFill>
              </a:rPr>
              <a:t>for</a:t>
            </a:r>
            <a:r>
              <a:rPr lang="nl-NL" sz="2800" dirty="0">
                <a:solidFill>
                  <a:schemeClr val="bg1"/>
                </a:solidFill>
              </a:rPr>
              <a:t> </a:t>
            </a:r>
            <a:r>
              <a:rPr lang="nl-NL" sz="2800" dirty="0" err="1">
                <a:solidFill>
                  <a:schemeClr val="bg1"/>
                </a:solidFill>
              </a:rPr>
              <a:t>the</a:t>
            </a:r>
            <a:r>
              <a:rPr lang="nl-NL" sz="2800" dirty="0">
                <a:solidFill>
                  <a:schemeClr val="bg1"/>
                </a:solidFill>
              </a:rPr>
              <a:t> </a:t>
            </a:r>
            <a:r>
              <a:rPr lang="nl-NL" sz="2800" dirty="0" err="1">
                <a:solidFill>
                  <a:schemeClr val="bg1"/>
                </a:solidFill>
              </a:rPr>
              <a:t>problem</a:t>
            </a:r>
            <a:r>
              <a:rPr lang="nl-NL" sz="2800" dirty="0">
                <a:solidFill>
                  <a:schemeClr val="bg1"/>
                </a:solidFill>
              </a:rPr>
              <a:t>.</a:t>
            </a:r>
          </a:p>
        </p:txBody>
      </p:sp>
      <p:sp>
        <p:nvSpPr>
          <p:cNvPr id="7" name="Titel 6">
            <a:extLst>
              <a:ext uri="{FF2B5EF4-FFF2-40B4-BE49-F238E27FC236}">
                <a16:creationId xmlns:a16="http://schemas.microsoft.com/office/drawing/2014/main" id="{B858EF79-22F2-B997-2E4A-ADBA3F12E17E}"/>
              </a:ext>
            </a:extLst>
          </p:cNvPr>
          <p:cNvSpPr txBox="1">
            <a:spLocks noGrp="1"/>
          </p:cNvSpPr>
          <p:nvPr>
            <p:ph type="title"/>
          </p:nvPr>
        </p:nvSpPr>
        <p:spPr>
          <a:xfrm>
            <a:off x="838200" y="732441"/>
            <a:ext cx="10515600" cy="590931"/>
          </a:xfrm>
          <a:prstGeom prst="rect">
            <a:avLst/>
          </a:prstGeom>
          <a:noFill/>
        </p:spPr>
        <p:txBody>
          <a:bodyPr wrap="square">
            <a:spAutoFit/>
          </a:bodyPr>
          <a:lstStyle/>
          <a:p>
            <a:r>
              <a:rPr lang="nl-NL" sz="3600" dirty="0" err="1">
                <a:solidFill>
                  <a:schemeClr val="bg1"/>
                </a:solidFill>
              </a:rPr>
              <a:t>What</a:t>
            </a:r>
            <a:r>
              <a:rPr lang="nl-NL" sz="3600" dirty="0">
                <a:solidFill>
                  <a:schemeClr val="bg1"/>
                </a:solidFill>
              </a:rPr>
              <a:t> do most </a:t>
            </a:r>
            <a:r>
              <a:rPr lang="nl-NL" sz="3600" dirty="0" err="1">
                <a:solidFill>
                  <a:schemeClr val="bg1"/>
                </a:solidFill>
              </a:rPr>
              <a:t>angry</a:t>
            </a:r>
            <a:r>
              <a:rPr lang="nl-NL" sz="3600" dirty="0">
                <a:solidFill>
                  <a:schemeClr val="bg1"/>
                </a:solidFill>
              </a:rPr>
              <a:t> </a:t>
            </a:r>
            <a:r>
              <a:rPr lang="nl-NL" sz="3600" dirty="0" err="1">
                <a:solidFill>
                  <a:schemeClr val="bg1"/>
                </a:solidFill>
              </a:rPr>
              <a:t>customers</a:t>
            </a:r>
            <a:r>
              <a:rPr lang="nl-NL" sz="3600" dirty="0">
                <a:solidFill>
                  <a:schemeClr val="bg1"/>
                </a:solidFill>
              </a:rPr>
              <a:t> want?</a:t>
            </a:r>
          </a:p>
        </p:txBody>
      </p:sp>
    </p:spTree>
    <p:extLst>
      <p:ext uri="{BB962C8B-B14F-4D97-AF65-F5344CB8AC3E}">
        <p14:creationId xmlns:p14="http://schemas.microsoft.com/office/powerpoint/2010/main" val="3645071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909DA-3A0A-C518-A32F-26704A555893}"/>
              </a:ext>
            </a:extLst>
          </p:cNvPr>
          <p:cNvSpPr>
            <a:spLocks noGrp="1"/>
          </p:cNvSpPr>
          <p:nvPr>
            <p:ph type="title"/>
          </p:nvPr>
        </p:nvSpPr>
        <p:spPr/>
        <p:txBody>
          <a:bodyPr/>
          <a:lstStyle/>
          <a:p>
            <a:r>
              <a:rPr lang="nl-NL" dirty="0"/>
              <a:t>Wrong </a:t>
            </a:r>
            <a:r>
              <a:rPr lang="nl-NL" dirty="0" err="1"/>
              <a:t>answer</a:t>
            </a:r>
            <a:r>
              <a:rPr lang="nl-NL" dirty="0"/>
              <a:t>…</a:t>
            </a:r>
          </a:p>
        </p:txBody>
      </p:sp>
      <p:pic>
        <p:nvPicPr>
          <p:cNvPr id="1028" name="Picture 4" descr="rood-kruis-png- | Witgebit Nederland">
            <a:hlinkClick r:id="rId2" action="ppaction://hlinksldjump"/>
            <a:extLst>
              <a:ext uri="{FF2B5EF4-FFF2-40B4-BE49-F238E27FC236}">
                <a16:creationId xmlns:a16="http://schemas.microsoft.com/office/drawing/2014/main" id="{7911CC59-0725-F4A1-02B1-81163A9A34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7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Computer Basiskennis: Over deze cursus">
            <a:extLst>
              <a:ext uri="{FF2B5EF4-FFF2-40B4-BE49-F238E27FC236}">
                <a16:creationId xmlns:a16="http://schemas.microsoft.com/office/drawing/2014/main" id="{8BDC359D-1C7E-8A11-0BDF-2ED054D8FFF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44"/>
          <a:stretch/>
        </p:blipFill>
        <p:spPr bwMode="auto">
          <a:xfrm>
            <a:off x="20" y="-26788"/>
            <a:ext cx="12191980" cy="6857990"/>
          </a:xfrm>
          <a:prstGeom prst="rect">
            <a:avLst/>
          </a:prstGeom>
          <a:noFill/>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BD27C2-612C-03ED-A457-D9CAD6EFD67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Course how to sell devices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2B9D6832-828B-104B-3E68-FC3F558CA6B9}"/>
              </a:ext>
            </a:extLst>
          </p:cNvPr>
          <p:cNvSpPr txBox="1"/>
          <p:nvPr/>
        </p:nvSpPr>
        <p:spPr>
          <a:xfrm>
            <a:off x="5952161" y="1616016"/>
            <a:ext cx="2739775" cy="1631216"/>
          </a:xfrm>
          <a:prstGeom prst="rect">
            <a:avLst/>
          </a:prstGeom>
          <a:noFill/>
        </p:spPr>
        <p:txBody>
          <a:bodyPr wrap="square" rtlCol="0">
            <a:spAutoFit/>
          </a:bodyPr>
          <a:lstStyle/>
          <a:p>
            <a:r>
              <a:rPr lang="nl-NL" sz="2000" dirty="0"/>
              <a:t>In </a:t>
            </a:r>
            <a:r>
              <a:rPr lang="nl-NL" sz="2000" dirty="0" err="1"/>
              <a:t>this</a:t>
            </a:r>
            <a:r>
              <a:rPr lang="nl-NL" sz="2000" dirty="0"/>
              <a:t> level, </a:t>
            </a:r>
            <a:r>
              <a:rPr lang="nl-NL" sz="2000" dirty="0" err="1"/>
              <a:t>you</a:t>
            </a:r>
            <a:r>
              <a:rPr lang="nl-NL" sz="2000" dirty="0"/>
              <a:t> </a:t>
            </a:r>
            <a:r>
              <a:rPr lang="nl-NL" sz="2000" dirty="0" err="1"/>
              <a:t>will</a:t>
            </a:r>
            <a:r>
              <a:rPr lang="nl-NL" sz="2000" dirty="0"/>
              <a:t> get </a:t>
            </a:r>
            <a:r>
              <a:rPr lang="nl-NL" sz="2000" dirty="0" err="1"/>
              <a:t>some</a:t>
            </a:r>
            <a:r>
              <a:rPr lang="nl-NL" sz="2000" dirty="0"/>
              <a:t> information first </a:t>
            </a:r>
            <a:r>
              <a:rPr lang="nl-NL" sz="2000" dirty="0" err="1"/>
              <a:t>and</a:t>
            </a:r>
            <a:r>
              <a:rPr lang="nl-NL" sz="2000" dirty="0"/>
              <a:t> </a:t>
            </a:r>
            <a:r>
              <a:rPr lang="nl-NL" sz="2000" dirty="0" err="1"/>
              <a:t>afterwards</a:t>
            </a:r>
            <a:r>
              <a:rPr lang="nl-NL" sz="2000" dirty="0"/>
              <a:t> </a:t>
            </a:r>
            <a:r>
              <a:rPr lang="nl-NL" sz="2000" dirty="0" err="1"/>
              <a:t>answer</a:t>
            </a:r>
            <a:r>
              <a:rPr lang="nl-NL" sz="2000" dirty="0"/>
              <a:t> </a:t>
            </a:r>
            <a:r>
              <a:rPr lang="nl-NL" sz="2000" dirty="0" err="1"/>
              <a:t>the</a:t>
            </a:r>
            <a:r>
              <a:rPr lang="nl-NL" sz="2000" dirty="0"/>
              <a:t> multiple </a:t>
            </a:r>
            <a:r>
              <a:rPr lang="nl-NL" sz="2000" dirty="0" err="1"/>
              <a:t>choice</a:t>
            </a:r>
            <a:r>
              <a:rPr lang="nl-NL" sz="2000" dirty="0"/>
              <a:t> question.</a:t>
            </a:r>
          </a:p>
        </p:txBody>
      </p:sp>
    </p:spTree>
    <p:extLst>
      <p:ext uri="{BB962C8B-B14F-4D97-AF65-F5344CB8AC3E}">
        <p14:creationId xmlns:p14="http://schemas.microsoft.com/office/powerpoint/2010/main" val="2682269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2CD07-04CB-8F92-3C68-B66B76A7E4D3}"/>
              </a:ext>
            </a:extLst>
          </p:cNvPr>
          <p:cNvSpPr>
            <a:spLocks noGrp="1"/>
          </p:cNvSpPr>
          <p:nvPr>
            <p:ph type="title"/>
          </p:nvPr>
        </p:nvSpPr>
        <p:spPr/>
        <p:txBody>
          <a:bodyPr/>
          <a:lstStyle/>
          <a:p>
            <a:r>
              <a:rPr lang="nl-NL" dirty="0"/>
              <a:t>Correct!</a:t>
            </a:r>
          </a:p>
        </p:txBody>
      </p:sp>
      <p:pic>
        <p:nvPicPr>
          <p:cNvPr id="2050" name="Picture 2" descr="Vinkje Symbool Ja - Gratis vectorafbeelding op Pixabay">
            <a:extLst>
              <a:ext uri="{FF2B5EF4-FFF2-40B4-BE49-F238E27FC236}">
                <a16:creationId xmlns:a16="http://schemas.microsoft.com/office/drawing/2014/main" id="{9FA67B70-6448-0C77-1F42-D054B7C18F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5937" y="1027906"/>
            <a:ext cx="6620126" cy="50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51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C0D33-7CF8-6450-3F98-A6E2A2BB5748}"/>
              </a:ext>
            </a:extLst>
          </p:cNvPr>
          <p:cNvSpPr>
            <a:spLocks noGrp="1"/>
          </p:cNvSpPr>
          <p:nvPr>
            <p:ph type="title"/>
          </p:nvPr>
        </p:nvSpPr>
        <p:spPr>
          <a:solidFill>
            <a:schemeClr val="tx1"/>
          </a:solidFill>
        </p:spPr>
        <p:txBody>
          <a:bodyPr/>
          <a:lstStyle/>
          <a:p>
            <a:r>
              <a:rPr lang="nl-NL" dirty="0" err="1">
                <a:solidFill>
                  <a:schemeClr val="bg1"/>
                </a:solidFill>
              </a:rPr>
              <a:t>You</a:t>
            </a:r>
            <a:r>
              <a:rPr lang="nl-NL" dirty="0">
                <a:solidFill>
                  <a:schemeClr val="bg1"/>
                </a:solidFill>
              </a:rPr>
              <a:t> </a:t>
            </a:r>
            <a:r>
              <a:rPr lang="nl-NL" dirty="0" err="1">
                <a:solidFill>
                  <a:schemeClr val="bg1"/>
                </a:solidFill>
              </a:rPr>
              <a:t>finished</a:t>
            </a:r>
            <a:r>
              <a:rPr lang="nl-NL" dirty="0">
                <a:solidFill>
                  <a:schemeClr val="bg1"/>
                </a:solidFill>
              </a:rPr>
              <a:t> </a:t>
            </a:r>
            <a:r>
              <a:rPr lang="nl-NL" dirty="0" err="1">
                <a:solidFill>
                  <a:schemeClr val="bg1"/>
                </a:solidFill>
              </a:rPr>
              <a:t>the</a:t>
            </a:r>
            <a:r>
              <a:rPr lang="nl-NL" dirty="0">
                <a:solidFill>
                  <a:schemeClr val="bg1"/>
                </a:solidFill>
              </a:rPr>
              <a:t> first level!</a:t>
            </a:r>
          </a:p>
        </p:txBody>
      </p:sp>
      <p:sp>
        <p:nvSpPr>
          <p:cNvPr id="3" name="Tijdelijke aanduiding voor inhoud 2">
            <a:extLst>
              <a:ext uri="{FF2B5EF4-FFF2-40B4-BE49-F238E27FC236}">
                <a16:creationId xmlns:a16="http://schemas.microsoft.com/office/drawing/2014/main" id="{912499D7-94F5-CD6B-75C0-A03E8AA89B5A}"/>
              </a:ext>
            </a:extLst>
          </p:cNvPr>
          <p:cNvSpPr>
            <a:spLocks noGrp="1"/>
          </p:cNvSpPr>
          <p:nvPr>
            <p:ph idx="1"/>
          </p:nvPr>
        </p:nvSpPr>
        <p:spPr>
          <a:xfrm>
            <a:off x="5773478" y="1864980"/>
            <a:ext cx="5018569" cy="981370"/>
          </a:xfrm>
        </p:spPr>
        <p:txBody>
          <a:bodyPr>
            <a:normAutofit fontScale="92500"/>
          </a:bodyPr>
          <a:lstStyle/>
          <a:p>
            <a:pPr marL="0" indent="0">
              <a:buNone/>
            </a:pPr>
            <a:r>
              <a:rPr lang="nl-NL" dirty="0">
                <a:solidFill>
                  <a:schemeClr val="bg1"/>
                </a:solidFill>
              </a:rPr>
              <a:t>Great job! Do you want to continue this course or start </a:t>
            </a:r>
            <a:r>
              <a:rPr lang="nl-NL" dirty="0" err="1">
                <a:solidFill>
                  <a:schemeClr val="bg1"/>
                </a:solidFill>
              </a:rPr>
              <a:t>selling</a:t>
            </a:r>
            <a:r>
              <a:rPr lang="nl-NL" dirty="0">
                <a:solidFill>
                  <a:schemeClr val="bg1"/>
                </a:solidFill>
              </a:rPr>
              <a:t> devices?</a:t>
            </a:r>
          </a:p>
        </p:txBody>
      </p:sp>
      <p:pic>
        <p:nvPicPr>
          <p:cNvPr id="4" name="Afbeelding 3">
            <a:extLst>
              <a:ext uri="{FF2B5EF4-FFF2-40B4-BE49-F238E27FC236}">
                <a16:creationId xmlns:a16="http://schemas.microsoft.com/office/drawing/2014/main" id="{0A6834F4-13F3-B510-1241-F407947E6E4B}"/>
              </a:ext>
            </a:extLst>
          </p:cNvPr>
          <p:cNvPicPr>
            <a:picLocks noChangeAspect="1"/>
          </p:cNvPicPr>
          <p:nvPr/>
        </p:nvPicPr>
        <p:blipFill rotWithShape="1">
          <a:blip r:embed="rId2"/>
          <a:srcRect l="30084" t="28313" r="39666" b="18400"/>
          <a:stretch/>
        </p:blipFill>
        <p:spPr>
          <a:xfrm>
            <a:off x="838200" y="1822450"/>
            <a:ext cx="4391347" cy="4351338"/>
          </a:xfrm>
          <a:prstGeom prst="rect">
            <a:avLst/>
          </a:prstGeom>
        </p:spPr>
      </p:pic>
      <p:sp>
        <p:nvSpPr>
          <p:cNvPr id="5" name="Tekstvak 4">
            <a:hlinkClick r:id="" action="ppaction://hlinkshowjump?jump=nextslide"/>
            <a:extLst>
              <a:ext uri="{FF2B5EF4-FFF2-40B4-BE49-F238E27FC236}">
                <a16:creationId xmlns:a16="http://schemas.microsoft.com/office/drawing/2014/main" id="{553BB0AD-725E-41AC-D90F-F58ABFADF8A0}"/>
              </a:ext>
            </a:extLst>
          </p:cNvPr>
          <p:cNvSpPr txBox="1"/>
          <p:nvPr/>
        </p:nvSpPr>
        <p:spPr>
          <a:xfrm>
            <a:off x="5773478" y="3200400"/>
            <a:ext cx="1637415" cy="1200329"/>
          </a:xfrm>
          <a:prstGeom prst="rect">
            <a:avLst/>
          </a:prstGeom>
          <a:noFill/>
        </p:spPr>
        <p:txBody>
          <a:bodyPr wrap="square" rtlCol="0">
            <a:spAutoFit/>
          </a:bodyPr>
          <a:lstStyle/>
          <a:p>
            <a:r>
              <a:rPr lang="nl-NL" sz="2400" dirty="0">
                <a:solidFill>
                  <a:schemeClr val="bg1"/>
                </a:solidFill>
              </a:rPr>
              <a:t>Continue handeling </a:t>
            </a:r>
            <a:r>
              <a:rPr lang="nl-NL" sz="2400" dirty="0" err="1">
                <a:solidFill>
                  <a:schemeClr val="bg1"/>
                </a:solidFill>
              </a:rPr>
              <a:t>complaints</a:t>
            </a:r>
            <a:r>
              <a:rPr lang="nl-NL" sz="2400" dirty="0">
                <a:solidFill>
                  <a:schemeClr val="bg1"/>
                </a:solidFill>
              </a:rPr>
              <a:t>.</a:t>
            </a:r>
          </a:p>
        </p:txBody>
      </p:sp>
      <p:sp>
        <p:nvSpPr>
          <p:cNvPr id="6" name="Tekstvak 5">
            <a:hlinkClick r:id="rId3" action="ppaction://hlinksldjump"/>
            <a:extLst>
              <a:ext uri="{FF2B5EF4-FFF2-40B4-BE49-F238E27FC236}">
                <a16:creationId xmlns:a16="http://schemas.microsoft.com/office/drawing/2014/main" id="{1DE1998C-CB62-1D97-2719-CE587B42A074}"/>
              </a:ext>
            </a:extLst>
          </p:cNvPr>
          <p:cNvSpPr txBox="1"/>
          <p:nvPr/>
        </p:nvSpPr>
        <p:spPr>
          <a:xfrm>
            <a:off x="7951280" y="3200400"/>
            <a:ext cx="1809408" cy="1200329"/>
          </a:xfrm>
          <a:prstGeom prst="rect">
            <a:avLst/>
          </a:prstGeom>
          <a:noFill/>
        </p:spPr>
        <p:txBody>
          <a:bodyPr wrap="square" rtlCol="0">
            <a:spAutoFit/>
          </a:bodyPr>
          <a:lstStyle/>
          <a:p>
            <a:r>
              <a:rPr lang="nl-NL" sz="2400" dirty="0">
                <a:solidFill>
                  <a:schemeClr val="bg1"/>
                </a:solidFill>
              </a:rPr>
              <a:t>Start course: </a:t>
            </a:r>
            <a:r>
              <a:rPr lang="nl-NL" sz="2400" dirty="0" err="1">
                <a:solidFill>
                  <a:schemeClr val="bg1"/>
                </a:solidFill>
              </a:rPr>
              <a:t>selling</a:t>
            </a:r>
            <a:r>
              <a:rPr lang="nl-NL" sz="2400" dirty="0">
                <a:solidFill>
                  <a:schemeClr val="bg1"/>
                </a:solidFill>
              </a:rPr>
              <a:t> devices.</a:t>
            </a:r>
          </a:p>
        </p:txBody>
      </p:sp>
    </p:spTree>
    <p:extLst>
      <p:ext uri="{BB962C8B-B14F-4D97-AF65-F5344CB8AC3E}">
        <p14:creationId xmlns:p14="http://schemas.microsoft.com/office/powerpoint/2010/main" val="1475585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7A95A-5CA3-6927-23BE-2262ADC69110}"/>
              </a:ext>
            </a:extLst>
          </p:cNvPr>
          <p:cNvSpPr>
            <a:spLocks noGrp="1"/>
          </p:cNvSpPr>
          <p:nvPr>
            <p:ph type="title"/>
          </p:nvPr>
        </p:nvSpPr>
        <p:spPr/>
        <p:txBody>
          <a:bodyPr/>
          <a:lstStyle/>
          <a:p>
            <a:r>
              <a:rPr lang="nl-NL" dirty="0">
                <a:solidFill>
                  <a:schemeClr val="bg1"/>
                </a:solidFill>
              </a:rPr>
              <a:t>Handeling </a:t>
            </a:r>
            <a:r>
              <a:rPr lang="nl-NL" dirty="0" err="1">
                <a:solidFill>
                  <a:schemeClr val="bg1"/>
                </a:solidFill>
              </a:rPr>
              <a:t>complaints</a:t>
            </a:r>
            <a:r>
              <a:rPr lang="nl-NL" dirty="0">
                <a:solidFill>
                  <a:schemeClr val="bg1"/>
                </a:solidFill>
              </a:rPr>
              <a:t> </a:t>
            </a:r>
            <a:r>
              <a:rPr lang="nl-NL" dirty="0" err="1">
                <a:solidFill>
                  <a:schemeClr val="bg1"/>
                </a:solidFill>
              </a:rPr>
              <a:t>together</a:t>
            </a:r>
            <a:r>
              <a:rPr lang="nl-NL" dirty="0">
                <a:solidFill>
                  <a:schemeClr val="bg1"/>
                </a:solidFill>
              </a:rPr>
              <a:t>. </a:t>
            </a:r>
          </a:p>
        </p:txBody>
      </p:sp>
      <p:sp>
        <p:nvSpPr>
          <p:cNvPr id="3" name="Tijdelijke aanduiding voor inhoud 2">
            <a:extLst>
              <a:ext uri="{FF2B5EF4-FFF2-40B4-BE49-F238E27FC236}">
                <a16:creationId xmlns:a16="http://schemas.microsoft.com/office/drawing/2014/main" id="{89C8BBE9-6B6E-83FA-B262-1784E4D5DAB5}"/>
              </a:ext>
            </a:extLst>
          </p:cNvPr>
          <p:cNvSpPr>
            <a:spLocks noGrp="1"/>
          </p:cNvSpPr>
          <p:nvPr>
            <p:ph idx="1"/>
          </p:nvPr>
        </p:nvSpPr>
        <p:spPr>
          <a:xfrm>
            <a:off x="5408341" y="1825626"/>
            <a:ext cx="6592489" cy="1119594"/>
          </a:xfrm>
        </p:spPr>
        <p:txBody>
          <a:bodyPr/>
          <a:lstStyle/>
          <a:p>
            <a:pPr marL="0" indent="0">
              <a:buNone/>
            </a:pPr>
            <a:r>
              <a:rPr lang="nl-NL" dirty="0">
                <a:solidFill>
                  <a:schemeClr val="bg1"/>
                </a:solidFill>
              </a:rPr>
              <a:t>Okay, </a:t>
            </a:r>
            <a:r>
              <a:rPr lang="nl-NL" dirty="0" err="1">
                <a:solidFill>
                  <a:schemeClr val="bg1"/>
                </a:solidFill>
              </a:rPr>
              <a:t>you</a:t>
            </a:r>
            <a:r>
              <a:rPr lang="nl-NL" dirty="0">
                <a:solidFill>
                  <a:schemeClr val="bg1"/>
                </a:solidFill>
              </a:rPr>
              <a:t> want </a:t>
            </a:r>
            <a:r>
              <a:rPr lang="nl-NL" dirty="0" err="1">
                <a:solidFill>
                  <a:schemeClr val="bg1"/>
                </a:solidFill>
              </a:rPr>
              <a:t>to</a:t>
            </a:r>
            <a:r>
              <a:rPr lang="nl-NL" dirty="0">
                <a:solidFill>
                  <a:schemeClr val="bg1"/>
                </a:solidFill>
              </a:rPr>
              <a:t> go </a:t>
            </a:r>
            <a:r>
              <a:rPr lang="nl-NL" dirty="0" err="1">
                <a:solidFill>
                  <a:schemeClr val="bg1"/>
                </a:solidFill>
              </a:rPr>
              <a:t>into</a:t>
            </a:r>
            <a:r>
              <a:rPr lang="nl-NL" dirty="0">
                <a:solidFill>
                  <a:schemeClr val="bg1"/>
                </a:solidFill>
              </a:rPr>
              <a:t> </a:t>
            </a:r>
            <a:r>
              <a:rPr lang="nl-NL" dirty="0" err="1">
                <a:solidFill>
                  <a:schemeClr val="bg1"/>
                </a:solidFill>
              </a:rPr>
              <a:t>the</a:t>
            </a:r>
            <a:r>
              <a:rPr lang="nl-NL" dirty="0">
                <a:solidFill>
                  <a:schemeClr val="bg1"/>
                </a:solidFill>
              </a:rPr>
              <a:t> store </a:t>
            </a:r>
            <a:r>
              <a:rPr lang="nl-NL" dirty="0" err="1">
                <a:solidFill>
                  <a:schemeClr val="bg1"/>
                </a:solidFill>
              </a:rPr>
              <a:t>and</a:t>
            </a:r>
            <a:r>
              <a:rPr lang="nl-NL" dirty="0">
                <a:solidFill>
                  <a:schemeClr val="bg1"/>
                </a:solidFill>
              </a:rPr>
              <a:t> help </a:t>
            </a:r>
            <a:r>
              <a:rPr lang="nl-NL" dirty="0" err="1">
                <a:solidFill>
                  <a:schemeClr val="bg1"/>
                </a:solidFill>
              </a:rPr>
              <a:t>customers</a:t>
            </a:r>
            <a:r>
              <a:rPr lang="nl-NL" dirty="0">
                <a:solidFill>
                  <a:schemeClr val="bg1"/>
                </a:solidFill>
              </a:rPr>
              <a:t>? </a:t>
            </a:r>
          </a:p>
          <a:p>
            <a:pPr marL="0" indent="0">
              <a:buNone/>
            </a:pPr>
            <a:endParaRPr lang="nl-NL" dirty="0">
              <a:solidFill>
                <a:schemeClr val="bg1"/>
              </a:solidFill>
            </a:endParaRPr>
          </a:p>
        </p:txBody>
      </p:sp>
      <p:pic>
        <p:nvPicPr>
          <p:cNvPr id="4" name="Afbeelding 3">
            <a:extLst>
              <a:ext uri="{FF2B5EF4-FFF2-40B4-BE49-F238E27FC236}">
                <a16:creationId xmlns:a16="http://schemas.microsoft.com/office/drawing/2014/main" id="{2C5D1DBA-9B0A-2D80-E61B-2968FBEE9C2E}"/>
              </a:ext>
            </a:extLst>
          </p:cNvPr>
          <p:cNvPicPr>
            <a:picLocks noChangeAspect="1"/>
          </p:cNvPicPr>
          <p:nvPr/>
        </p:nvPicPr>
        <p:blipFill rotWithShape="1">
          <a:blip r:embed="rId2"/>
          <a:srcRect l="30084" t="28313" r="39666" b="18400"/>
          <a:stretch/>
        </p:blipFill>
        <p:spPr>
          <a:xfrm>
            <a:off x="838200" y="1825625"/>
            <a:ext cx="4391347" cy="4351338"/>
          </a:xfrm>
          <a:prstGeom prst="rect">
            <a:avLst/>
          </a:prstGeom>
        </p:spPr>
      </p:pic>
      <p:sp>
        <p:nvSpPr>
          <p:cNvPr id="5" name="Tijdelijke aanduiding voor inhoud 2">
            <a:extLst>
              <a:ext uri="{FF2B5EF4-FFF2-40B4-BE49-F238E27FC236}">
                <a16:creationId xmlns:a16="http://schemas.microsoft.com/office/drawing/2014/main" id="{FC7EB1D3-A6F0-CEA9-BC21-8985B8CEABF4}"/>
              </a:ext>
            </a:extLst>
          </p:cNvPr>
          <p:cNvSpPr txBox="1">
            <a:spLocks/>
          </p:cNvSpPr>
          <p:nvPr/>
        </p:nvSpPr>
        <p:spPr>
          <a:xfrm>
            <a:off x="5504031" y="3912781"/>
            <a:ext cx="5160425" cy="82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Do </a:t>
            </a:r>
            <a:r>
              <a:rPr lang="nl-NL" dirty="0" err="1">
                <a:solidFill>
                  <a:schemeClr val="bg1"/>
                </a:solidFill>
              </a:rPr>
              <a:t>you</a:t>
            </a:r>
            <a:r>
              <a:rPr lang="nl-NL" dirty="0">
                <a:solidFill>
                  <a:schemeClr val="bg1"/>
                </a:solidFill>
              </a:rPr>
              <a:t> want to </a:t>
            </a:r>
            <a:r>
              <a:rPr lang="nl-NL" dirty="0" err="1">
                <a:solidFill>
                  <a:schemeClr val="bg1"/>
                </a:solidFill>
              </a:rPr>
              <a:t>see</a:t>
            </a:r>
            <a:r>
              <a:rPr lang="nl-NL" dirty="0">
                <a:solidFill>
                  <a:schemeClr val="bg1"/>
                </a:solidFill>
              </a:rPr>
              <a:t> the store first? </a:t>
            </a:r>
          </a:p>
          <a:p>
            <a:pPr marL="0" indent="0">
              <a:buFont typeface="Arial" panose="020B0604020202020204" pitchFamily="34" charset="0"/>
              <a:buNone/>
            </a:pPr>
            <a:endParaRPr lang="nl-NL" dirty="0">
              <a:solidFill>
                <a:schemeClr val="bg1"/>
              </a:solidFill>
            </a:endParaRPr>
          </a:p>
        </p:txBody>
      </p:sp>
      <p:sp>
        <p:nvSpPr>
          <p:cNvPr id="6" name="Tijdelijke aanduiding voor inhoud 2">
            <a:extLst>
              <a:ext uri="{FF2B5EF4-FFF2-40B4-BE49-F238E27FC236}">
                <a16:creationId xmlns:a16="http://schemas.microsoft.com/office/drawing/2014/main" id="{FA1D6424-0257-4C00-9515-AEE6CC3AD32A}"/>
              </a:ext>
            </a:extLst>
          </p:cNvPr>
          <p:cNvSpPr txBox="1">
            <a:spLocks/>
          </p:cNvSpPr>
          <p:nvPr/>
        </p:nvSpPr>
        <p:spPr>
          <a:xfrm>
            <a:off x="5504032" y="2869203"/>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a:t>
            </a:r>
          </a:p>
          <a:p>
            <a:pPr marL="0" indent="0">
              <a:buFont typeface="Arial" panose="020B0604020202020204" pitchFamily="34" charset="0"/>
              <a:buNone/>
            </a:pPr>
            <a:endParaRPr lang="nl-NL" dirty="0">
              <a:solidFill>
                <a:schemeClr val="bg1"/>
              </a:solidFill>
            </a:endParaRPr>
          </a:p>
        </p:txBody>
      </p:sp>
      <p:sp>
        <p:nvSpPr>
          <p:cNvPr id="7" name="Tijdelijke aanduiding voor inhoud 2">
            <a:extLst>
              <a:ext uri="{FF2B5EF4-FFF2-40B4-BE49-F238E27FC236}">
                <a16:creationId xmlns:a16="http://schemas.microsoft.com/office/drawing/2014/main" id="{24F245FC-F8E6-B4AB-0128-6CECE19C1943}"/>
              </a:ext>
            </a:extLst>
          </p:cNvPr>
          <p:cNvSpPr txBox="1">
            <a:spLocks/>
          </p:cNvSpPr>
          <p:nvPr/>
        </p:nvSpPr>
        <p:spPr>
          <a:xfrm>
            <a:off x="7985070" y="2869202"/>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No…</a:t>
            </a:r>
          </a:p>
          <a:p>
            <a:pPr marL="0" indent="0">
              <a:buFont typeface="Arial" panose="020B0604020202020204" pitchFamily="34" charset="0"/>
              <a:buNone/>
            </a:pPr>
            <a:endParaRPr lang="nl-NL" dirty="0">
              <a:solidFill>
                <a:schemeClr val="bg1"/>
              </a:solidFill>
            </a:endParaRPr>
          </a:p>
        </p:txBody>
      </p:sp>
      <p:sp>
        <p:nvSpPr>
          <p:cNvPr id="8" name="Tijdelijke aanduiding voor inhoud 2">
            <a:hlinkClick r:id="rId3" action="ppaction://hlinksldjump"/>
            <a:extLst>
              <a:ext uri="{FF2B5EF4-FFF2-40B4-BE49-F238E27FC236}">
                <a16:creationId xmlns:a16="http://schemas.microsoft.com/office/drawing/2014/main" id="{15C3EB87-ACC7-BBDC-5A80-9DC44D11795D}"/>
              </a:ext>
            </a:extLst>
          </p:cNvPr>
          <p:cNvSpPr txBox="1">
            <a:spLocks/>
          </p:cNvSpPr>
          <p:nvPr/>
        </p:nvSpPr>
        <p:spPr>
          <a:xfrm>
            <a:off x="5504031" y="4752751"/>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a:t>
            </a:r>
          </a:p>
          <a:p>
            <a:pPr marL="0" indent="0">
              <a:buFont typeface="Arial" panose="020B0604020202020204" pitchFamily="34" charset="0"/>
              <a:buNone/>
            </a:pPr>
            <a:endParaRPr lang="nl-NL" dirty="0">
              <a:solidFill>
                <a:schemeClr val="bg1"/>
              </a:solidFill>
            </a:endParaRPr>
          </a:p>
        </p:txBody>
      </p:sp>
      <p:sp>
        <p:nvSpPr>
          <p:cNvPr id="9" name="Tijdelijke aanduiding voor inhoud 2">
            <a:hlinkClick r:id="rId4" action="ppaction://hlinksldjump"/>
            <a:extLst>
              <a:ext uri="{FF2B5EF4-FFF2-40B4-BE49-F238E27FC236}">
                <a16:creationId xmlns:a16="http://schemas.microsoft.com/office/drawing/2014/main" id="{BD8BDEC3-5A81-B6BE-F85D-F454B967F700}"/>
              </a:ext>
            </a:extLst>
          </p:cNvPr>
          <p:cNvSpPr txBox="1">
            <a:spLocks/>
          </p:cNvSpPr>
          <p:nvPr/>
        </p:nvSpPr>
        <p:spPr>
          <a:xfrm>
            <a:off x="8084243" y="4775602"/>
            <a:ext cx="1534721" cy="745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No…</a:t>
            </a: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3382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B60FC-7353-21B9-C946-3B0DC121011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EC044C7-AD54-B71B-C532-0E71358C5013}"/>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D31D8A53-89FA-D97D-B0F3-9D28AD9070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765" t="11288" r="9729" b="7243"/>
          <a:stretch/>
        </p:blipFill>
        <p:spPr bwMode="auto">
          <a:xfrm>
            <a:off x="0" y="-108616"/>
            <a:ext cx="12280605" cy="7075232"/>
          </a:xfrm>
          <a:prstGeom prst="rect">
            <a:avLst/>
          </a:prstGeom>
          <a:ln>
            <a:noFill/>
          </a:ln>
          <a:extLst>
            <a:ext uri="{53640926-AAD7-44D8-BBD7-CCE9431645EC}">
              <a14:shadowObscured xmlns:a14="http://schemas.microsoft.com/office/drawing/2010/main"/>
            </a:ext>
          </a:extLst>
        </p:spPr>
      </p:pic>
      <p:pic>
        <p:nvPicPr>
          <p:cNvPr id="8" name="Afbeelding 7">
            <a:extLst>
              <a:ext uri="{FF2B5EF4-FFF2-40B4-BE49-F238E27FC236}">
                <a16:creationId xmlns:a16="http://schemas.microsoft.com/office/drawing/2014/main" id="{8ADC3057-E78F-7486-1574-21C41B237E11}"/>
              </a:ext>
            </a:extLst>
          </p:cNvPr>
          <p:cNvPicPr>
            <a:picLocks noChangeAspect="1"/>
          </p:cNvPicPr>
          <p:nvPr/>
        </p:nvPicPr>
        <p:blipFill rotWithShape="1">
          <a:blip r:embed="rId4"/>
          <a:srcRect l="30084" t="28313" r="39666" b="18400"/>
          <a:stretch/>
        </p:blipFill>
        <p:spPr>
          <a:xfrm>
            <a:off x="0" y="6141938"/>
            <a:ext cx="820478" cy="813003"/>
          </a:xfrm>
          <a:prstGeom prst="rect">
            <a:avLst/>
          </a:prstGeom>
        </p:spPr>
      </p:pic>
      <p:sp>
        <p:nvSpPr>
          <p:cNvPr id="7" name="Tekstballon: ovaal 6">
            <a:extLst>
              <a:ext uri="{FF2B5EF4-FFF2-40B4-BE49-F238E27FC236}">
                <a16:creationId xmlns:a16="http://schemas.microsoft.com/office/drawing/2014/main" id="{3648C80A-C66F-54F1-6569-D5F9FD6CB5A7}"/>
              </a:ext>
            </a:extLst>
          </p:cNvPr>
          <p:cNvSpPr/>
          <p:nvPr/>
        </p:nvSpPr>
        <p:spPr>
          <a:xfrm>
            <a:off x="244549" y="4749467"/>
            <a:ext cx="2583712" cy="1562433"/>
          </a:xfrm>
          <a:prstGeom prst="wedgeEllipseCallout">
            <a:avLst>
              <a:gd name="adj1" fmla="val -41409"/>
              <a:gd name="adj2" fmla="val 61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This</a:t>
            </a:r>
            <a:r>
              <a:rPr lang="nl-NL" dirty="0"/>
              <a:t> is </a:t>
            </a:r>
            <a:r>
              <a:rPr lang="nl-NL" dirty="0" err="1"/>
              <a:t>what</a:t>
            </a:r>
            <a:r>
              <a:rPr lang="nl-NL" dirty="0"/>
              <a:t> </a:t>
            </a:r>
            <a:r>
              <a:rPr lang="nl-NL" dirty="0" err="1"/>
              <a:t>you</a:t>
            </a:r>
            <a:r>
              <a:rPr lang="nl-NL" dirty="0"/>
              <a:t> </a:t>
            </a:r>
            <a:r>
              <a:rPr lang="nl-NL" dirty="0" err="1"/>
              <a:t>see</a:t>
            </a:r>
            <a:r>
              <a:rPr lang="nl-NL" dirty="0"/>
              <a:t> </a:t>
            </a:r>
            <a:r>
              <a:rPr lang="nl-NL" dirty="0" err="1"/>
              <a:t>when</a:t>
            </a:r>
            <a:r>
              <a:rPr lang="nl-NL" dirty="0"/>
              <a:t> </a:t>
            </a:r>
            <a:r>
              <a:rPr lang="nl-NL" dirty="0" err="1"/>
              <a:t>you</a:t>
            </a:r>
            <a:r>
              <a:rPr lang="nl-NL" dirty="0"/>
              <a:t> enter </a:t>
            </a:r>
            <a:r>
              <a:rPr lang="nl-NL" dirty="0" err="1"/>
              <a:t>the</a:t>
            </a:r>
            <a:r>
              <a:rPr lang="nl-NL" dirty="0"/>
              <a:t> store.</a:t>
            </a:r>
          </a:p>
        </p:txBody>
      </p:sp>
    </p:spTree>
    <p:extLst>
      <p:ext uri="{BB962C8B-B14F-4D97-AF65-F5344CB8AC3E}">
        <p14:creationId xmlns:p14="http://schemas.microsoft.com/office/powerpoint/2010/main" val="2352269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C0F40-2E6E-4BFF-C71C-CC469EBD21E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66EE7D1-2168-C750-A8A3-93627ECCCEBE}"/>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CBA55799-7AF9-6E74-B7E1-73635D08E8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49" t="10983" r="11499" b="7432"/>
          <a:stretch/>
        </p:blipFill>
        <p:spPr bwMode="auto">
          <a:xfrm>
            <a:off x="0" y="-144675"/>
            <a:ext cx="12192000" cy="7002675"/>
          </a:xfrm>
          <a:prstGeom prst="rect">
            <a:avLst/>
          </a:prstGeom>
          <a:ln>
            <a:noFill/>
          </a:ln>
          <a:extLst>
            <a:ext uri="{53640926-AAD7-44D8-BBD7-CCE9431645EC}">
              <a14:shadowObscured xmlns:a14="http://schemas.microsoft.com/office/drawing/2010/main"/>
            </a:ext>
          </a:extLst>
        </p:spPr>
      </p:pic>
      <p:pic>
        <p:nvPicPr>
          <p:cNvPr id="5" name="Afbeelding 4">
            <a:extLst>
              <a:ext uri="{FF2B5EF4-FFF2-40B4-BE49-F238E27FC236}">
                <a16:creationId xmlns:a16="http://schemas.microsoft.com/office/drawing/2014/main" id="{3F2B37A8-22DF-E461-687B-69F6D72BD419}"/>
              </a:ext>
            </a:extLst>
          </p:cNvPr>
          <p:cNvPicPr>
            <a:picLocks noChangeAspect="1"/>
          </p:cNvPicPr>
          <p:nvPr/>
        </p:nvPicPr>
        <p:blipFill rotWithShape="1">
          <a:blip r:embed="rId3"/>
          <a:srcRect l="30084" t="28313" r="39666" b="18400"/>
          <a:stretch/>
        </p:blipFill>
        <p:spPr>
          <a:xfrm>
            <a:off x="0" y="6141938"/>
            <a:ext cx="820478" cy="813003"/>
          </a:xfrm>
          <a:prstGeom prst="rect">
            <a:avLst/>
          </a:prstGeom>
        </p:spPr>
      </p:pic>
      <p:sp>
        <p:nvSpPr>
          <p:cNvPr id="6" name="Tekstballon: ovaal 5">
            <a:extLst>
              <a:ext uri="{FF2B5EF4-FFF2-40B4-BE49-F238E27FC236}">
                <a16:creationId xmlns:a16="http://schemas.microsoft.com/office/drawing/2014/main" id="{CB4AA10F-B39A-88CC-A324-89A83BCD43C2}"/>
              </a:ext>
            </a:extLst>
          </p:cNvPr>
          <p:cNvSpPr/>
          <p:nvPr/>
        </p:nvSpPr>
        <p:spPr>
          <a:xfrm>
            <a:off x="244549" y="4749467"/>
            <a:ext cx="2583712" cy="1562433"/>
          </a:xfrm>
          <a:prstGeom prst="wedgeEllipseCallout">
            <a:avLst>
              <a:gd name="adj1" fmla="val -41409"/>
              <a:gd name="adj2" fmla="val 61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And</a:t>
            </a:r>
            <a:r>
              <a:rPr lang="nl-NL" dirty="0"/>
              <a:t> </a:t>
            </a:r>
            <a:r>
              <a:rPr lang="nl-NL" dirty="0" err="1"/>
              <a:t>this</a:t>
            </a:r>
            <a:r>
              <a:rPr lang="nl-NL" dirty="0"/>
              <a:t> is </a:t>
            </a:r>
            <a:r>
              <a:rPr lang="nl-NL" dirty="0" err="1"/>
              <a:t>your</a:t>
            </a:r>
            <a:r>
              <a:rPr lang="nl-NL" dirty="0"/>
              <a:t> </a:t>
            </a:r>
            <a:r>
              <a:rPr lang="nl-NL" dirty="0" err="1"/>
              <a:t>workplace</a:t>
            </a:r>
            <a:r>
              <a:rPr lang="nl-NL" dirty="0"/>
              <a:t> </a:t>
            </a:r>
            <a:r>
              <a:rPr lang="nl-NL" dirty="0" err="1"/>
              <a:t>and</a:t>
            </a:r>
            <a:r>
              <a:rPr lang="nl-NL" dirty="0"/>
              <a:t> view </a:t>
            </a:r>
            <a:r>
              <a:rPr lang="nl-NL" dirty="0" err="1"/>
              <a:t>into</a:t>
            </a:r>
            <a:r>
              <a:rPr lang="nl-NL" dirty="0"/>
              <a:t> </a:t>
            </a:r>
            <a:r>
              <a:rPr lang="nl-NL" dirty="0" err="1"/>
              <a:t>the</a:t>
            </a:r>
            <a:r>
              <a:rPr lang="nl-NL" dirty="0"/>
              <a:t> store.</a:t>
            </a:r>
          </a:p>
        </p:txBody>
      </p:sp>
    </p:spTree>
    <p:extLst>
      <p:ext uri="{BB962C8B-B14F-4D97-AF65-F5344CB8AC3E}">
        <p14:creationId xmlns:p14="http://schemas.microsoft.com/office/powerpoint/2010/main" val="2445496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1B174-3CC2-6B68-7486-EEE63F07A20C}"/>
              </a:ext>
            </a:extLst>
          </p:cNvPr>
          <p:cNvSpPr>
            <a:spLocks noGrp="1"/>
          </p:cNvSpPr>
          <p:nvPr>
            <p:ph type="title"/>
          </p:nvPr>
        </p:nvSpPr>
        <p:spPr>
          <a:xfrm>
            <a:off x="5305647" y="365125"/>
            <a:ext cx="6048153" cy="1325563"/>
          </a:xfrm>
        </p:spPr>
        <p:txBody>
          <a:bodyPr/>
          <a:lstStyle/>
          <a:p>
            <a:r>
              <a:rPr lang="nl-NL" dirty="0">
                <a:solidFill>
                  <a:schemeClr val="bg1"/>
                </a:solidFill>
              </a:rPr>
              <a:t>Have </a:t>
            </a:r>
            <a:r>
              <a:rPr lang="nl-NL" dirty="0" err="1">
                <a:solidFill>
                  <a:schemeClr val="bg1"/>
                </a:solidFill>
              </a:rPr>
              <a:t>you</a:t>
            </a:r>
            <a:r>
              <a:rPr lang="nl-NL" dirty="0">
                <a:solidFill>
                  <a:schemeClr val="bg1"/>
                </a:solidFill>
              </a:rPr>
              <a:t> </a:t>
            </a:r>
            <a:r>
              <a:rPr lang="nl-NL" dirty="0" err="1">
                <a:solidFill>
                  <a:schemeClr val="bg1"/>
                </a:solidFill>
              </a:rPr>
              <a:t>seen</a:t>
            </a:r>
            <a:r>
              <a:rPr lang="nl-NL" dirty="0">
                <a:solidFill>
                  <a:schemeClr val="bg1"/>
                </a:solidFill>
              </a:rPr>
              <a:t> the store </a:t>
            </a:r>
            <a:r>
              <a:rPr lang="nl-NL" dirty="0" err="1">
                <a:solidFill>
                  <a:schemeClr val="bg1"/>
                </a:solidFill>
              </a:rPr>
              <a:t>before</a:t>
            </a:r>
            <a:r>
              <a:rPr lang="nl-NL" dirty="0">
                <a:solidFill>
                  <a:schemeClr val="bg1"/>
                </a:solidFill>
              </a:rPr>
              <a:t>?</a:t>
            </a:r>
          </a:p>
        </p:txBody>
      </p:sp>
      <p:pic>
        <p:nvPicPr>
          <p:cNvPr id="4" name="Afbeelding 3">
            <a:extLst>
              <a:ext uri="{FF2B5EF4-FFF2-40B4-BE49-F238E27FC236}">
                <a16:creationId xmlns:a16="http://schemas.microsoft.com/office/drawing/2014/main" id="{F8D48EF4-D259-55B5-691F-1947DFA491C5}"/>
              </a:ext>
            </a:extLst>
          </p:cNvPr>
          <p:cNvPicPr>
            <a:picLocks noChangeAspect="1"/>
          </p:cNvPicPr>
          <p:nvPr/>
        </p:nvPicPr>
        <p:blipFill rotWithShape="1">
          <a:blip r:embed="rId2"/>
          <a:srcRect l="30084" t="28313" r="39666" b="18400"/>
          <a:stretch/>
        </p:blipFill>
        <p:spPr>
          <a:xfrm>
            <a:off x="434163" y="1550041"/>
            <a:ext cx="4669465" cy="4626922"/>
          </a:xfrm>
          <a:prstGeom prst="rect">
            <a:avLst/>
          </a:prstGeom>
        </p:spPr>
      </p:pic>
      <p:sp>
        <p:nvSpPr>
          <p:cNvPr id="5" name="Tijdelijke aanduiding voor inhoud 2">
            <a:hlinkClick r:id="rId3" action="ppaction://hlinksldjump"/>
            <a:extLst>
              <a:ext uri="{FF2B5EF4-FFF2-40B4-BE49-F238E27FC236}">
                <a16:creationId xmlns:a16="http://schemas.microsoft.com/office/drawing/2014/main" id="{8945B7C4-574E-BD05-22F3-4C9608FC7D25}"/>
              </a:ext>
            </a:extLst>
          </p:cNvPr>
          <p:cNvSpPr txBox="1">
            <a:spLocks/>
          </p:cNvSpPr>
          <p:nvPr/>
        </p:nvSpPr>
        <p:spPr>
          <a:xfrm>
            <a:off x="5305647" y="1860790"/>
            <a:ext cx="2294860" cy="1403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 but show me the store </a:t>
            </a:r>
            <a:r>
              <a:rPr lang="nl-NL" dirty="0" err="1">
                <a:solidFill>
                  <a:schemeClr val="bg1"/>
                </a:solidFill>
              </a:rPr>
              <a:t>anyway</a:t>
            </a:r>
            <a:r>
              <a:rPr lang="nl-NL" dirty="0">
                <a:solidFill>
                  <a:schemeClr val="bg1"/>
                </a:solidFill>
              </a:rPr>
              <a:t>.</a:t>
            </a:r>
          </a:p>
        </p:txBody>
      </p:sp>
      <p:sp>
        <p:nvSpPr>
          <p:cNvPr id="6" name="Tijdelijke aanduiding voor inhoud 2">
            <a:hlinkClick r:id="rId4" action="ppaction://hlinksldjump"/>
            <a:extLst>
              <a:ext uri="{FF2B5EF4-FFF2-40B4-BE49-F238E27FC236}">
                <a16:creationId xmlns:a16="http://schemas.microsoft.com/office/drawing/2014/main" id="{3281F933-7D98-9D8D-9DB5-1385AF1A65CB}"/>
              </a:ext>
            </a:extLst>
          </p:cNvPr>
          <p:cNvSpPr txBox="1">
            <a:spLocks/>
          </p:cNvSpPr>
          <p:nvPr/>
        </p:nvSpPr>
        <p:spPr>
          <a:xfrm>
            <a:off x="9000461" y="1860790"/>
            <a:ext cx="229486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Yes and I </a:t>
            </a:r>
            <a:r>
              <a:rPr lang="nl-NL" dirty="0" err="1">
                <a:solidFill>
                  <a:schemeClr val="bg1"/>
                </a:solidFill>
              </a:rPr>
              <a:t>just</a:t>
            </a:r>
            <a:r>
              <a:rPr lang="nl-NL" dirty="0">
                <a:solidFill>
                  <a:schemeClr val="bg1"/>
                </a:solidFill>
              </a:rPr>
              <a:t> want to get to work.</a:t>
            </a:r>
          </a:p>
        </p:txBody>
      </p:sp>
    </p:spTree>
    <p:extLst>
      <p:ext uri="{BB962C8B-B14F-4D97-AF65-F5344CB8AC3E}">
        <p14:creationId xmlns:p14="http://schemas.microsoft.com/office/powerpoint/2010/main" val="3251904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32613-5A0C-E7C5-4DD8-846CC0FD84B1}"/>
              </a:ext>
            </a:extLst>
          </p:cNvPr>
          <p:cNvSpPr>
            <a:spLocks noGrp="1"/>
          </p:cNvSpPr>
          <p:nvPr>
            <p:ph type="title"/>
          </p:nvPr>
        </p:nvSpPr>
        <p:spPr>
          <a:xfrm>
            <a:off x="5454502" y="318977"/>
            <a:ext cx="5899298" cy="1371711"/>
          </a:xfrm>
        </p:spPr>
        <p:txBody>
          <a:bodyPr/>
          <a:lstStyle/>
          <a:p>
            <a:r>
              <a:rPr lang="nl-NL" dirty="0" err="1">
                <a:solidFill>
                  <a:schemeClr val="bg1"/>
                </a:solidFill>
              </a:rPr>
              <a:t>Hello</a:t>
            </a:r>
            <a:r>
              <a:rPr lang="nl-NL" dirty="0">
                <a:solidFill>
                  <a:schemeClr val="bg1"/>
                </a:solidFill>
              </a:rPr>
              <a:t> </a:t>
            </a:r>
            <a:r>
              <a:rPr lang="nl-NL" dirty="0" err="1">
                <a:solidFill>
                  <a:schemeClr val="bg1"/>
                </a:solidFill>
              </a:rPr>
              <a:t>can</a:t>
            </a:r>
            <a:r>
              <a:rPr lang="nl-NL" dirty="0">
                <a:solidFill>
                  <a:schemeClr val="bg1"/>
                </a:solidFill>
              </a:rPr>
              <a:t> </a:t>
            </a:r>
            <a:r>
              <a:rPr lang="nl-NL" dirty="0" err="1">
                <a:solidFill>
                  <a:schemeClr val="bg1"/>
                </a:solidFill>
              </a:rPr>
              <a:t>you</a:t>
            </a:r>
            <a:r>
              <a:rPr lang="nl-NL" dirty="0">
                <a:solidFill>
                  <a:schemeClr val="bg1"/>
                </a:solidFill>
              </a:rPr>
              <a:t> help me?</a:t>
            </a:r>
          </a:p>
        </p:txBody>
      </p:sp>
      <p:pic>
        <p:nvPicPr>
          <p:cNvPr id="1026" name="Picture 2" descr="Cartoon Thinking Woman Confusing Problem Afbeelding door Musbila · Creative  Fabrica">
            <a:extLst>
              <a:ext uri="{FF2B5EF4-FFF2-40B4-BE49-F238E27FC236}">
                <a16:creationId xmlns:a16="http://schemas.microsoft.com/office/drawing/2014/main" id="{E14220D5-61C1-458F-2E03-118D9A5269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a:hlinkClick r:id="rId4" action="ppaction://hlinksldjump"/>
            <a:extLst>
              <a:ext uri="{FF2B5EF4-FFF2-40B4-BE49-F238E27FC236}">
                <a16:creationId xmlns:a16="http://schemas.microsoft.com/office/drawing/2014/main" id="{31650AC2-EAE1-F95E-0CA7-30DF84EBE238}"/>
              </a:ext>
            </a:extLst>
          </p:cNvPr>
          <p:cNvSpPr txBox="1">
            <a:spLocks/>
          </p:cNvSpPr>
          <p:nvPr/>
        </p:nvSpPr>
        <p:spPr>
          <a:xfrm>
            <a:off x="5858540" y="1690688"/>
            <a:ext cx="4699590" cy="818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solidFill>
                  <a:schemeClr val="bg1"/>
                </a:solidFill>
              </a:rPr>
              <a:t>I’m</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sure</a:t>
            </a:r>
            <a:r>
              <a:rPr lang="nl-NL" dirty="0">
                <a:solidFill>
                  <a:schemeClr val="bg1"/>
                </a:solidFill>
              </a:rPr>
              <a:t> I can, but I </a:t>
            </a:r>
            <a:r>
              <a:rPr lang="nl-NL" dirty="0" err="1">
                <a:solidFill>
                  <a:schemeClr val="bg1"/>
                </a:solidFill>
              </a:rPr>
              <a:t>will</a:t>
            </a:r>
            <a:r>
              <a:rPr lang="nl-NL" dirty="0">
                <a:solidFill>
                  <a:schemeClr val="bg1"/>
                </a:solidFill>
              </a:rPr>
              <a:t> </a:t>
            </a:r>
            <a:r>
              <a:rPr lang="nl-NL" dirty="0" err="1">
                <a:solidFill>
                  <a:schemeClr val="bg1"/>
                </a:solidFill>
              </a:rPr>
              <a:t>try</a:t>
            </a:r>
            <a:r>
              <a:rPr lang="nl-NL" dirty="0">
                <a:solidFill>
                  <a:schemeClr val="bg1"/>
                </a:solidFill>
              </a:rPr>
              <a:t>.</a:t>
            </a:r>
          </a:p>
        </p:txBody>
      </p:sp>
      <p:sp>
        <p:nvSpPr>
          <p:cNvPr id="3" name="Tijdelijke aanduiding voor inhoud 2">
            <a:hlinkClick r:id="rId5" action="ppaction://hlinksldjump"/>
            <a:extLst>
              <a:ext uri="{FF2B5EF4-FFF2-40B4-BE49-F238E27FC236}">
                <a16:creationId xmlns:a16="http://schemas.microsoft.com/office/drawing/2014/main" id="{7182B0EE-01B9-431D-E1BB-A13697D0C8A1}"/>
              </a:ext>
            </a:extLst>
          </p:cNvPr>
          <p:cNvSpPr txBox="1">
            <a:spLocks/>
          </p:cNvSpPr>
          <p:nvPr/>
        </p:nvSpPr>
        <p:spPr>
          <a:xfrm>
            <a:off x="5858540" y="2376544"/>
            <a:ext cx="4699590" cy="818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solidFill>
                  <a:schemeClr val="bg1"/>
                </a:solidFill>
              </a:rPr>
              <a:t>I’m</a:t>
            </a:r>
            <a:r>
              <a:rPr lang="nl-NL" dirty="0">
                <a:solidFill>
                  <a:schemeClr val="bg1"/>
                </a:solidFill>
              </a:rPr>
              <a:t> </a:t>
            </a:r>
            <a:r>
              <a:rPr lang="nl-NL" dirty="0" err="1">
                <a:solidFill>
                  <a:schemeClr val="bg1"/>
                </a:solidFill>
              </a:rPr>
              <a:t>sure</a:t>
            </a:r>
            <a:r>
              <a:rPr lang="nl-NL" dirty="0">
                <a:solidFill>
                  <a:schemeClr val="bg1"/>
                </a:solidFill>
              </a:rPr>
              <a:t> </a:t>
            </a:r>
            <a:r>
              <a:rPr lang="nl-NL" dirty="0" err="1">
                <a:solidFill>
                  <a:schemeClr val="bg1"/>
                </a:solidFill>
              </a:rPr>
              <a:t>not</a:t>
            </a:r>
            <a:r>
              <a:rPr lang="nl-NL" dirty="0">
                <a:solidFill>
                  <a:schemeClr val="bg1"/>
                </a:solidFill>
              </a:rPr>
              <a:t> can I, I but </a:t>
            </a:r>
            <a:r>
              <a:rPr lang="nl-NL" dirty="0" err="1">
                <a:solidFill>
                  <a:schemeClr val="bg1"/>
                </a:solidFill>
              </a:rPr>
              <a:t>will</a:t>
            </a:r>
            <a:r>
              <a:rPr lang="nl-NL" dirty="0">
                <a:solidFill>
                  <a:schemeClr val="bg1"/>
                </a:solidFill>
              </a:rPr>
              <a:t> </a:t>
            </a:r>
            <a:r>
              <a:rPr lang="nl-NL" dirty="0" err="1">
                <a:solidFill>
                  <a:schemeClr val="bg1"/>
                </a:solidFill>
              </a:rPr>
              <a:t>try</a:t>
            </a:r>
            <a:r>
              <a:rPr lang="nl-NL" dirty="0">
                <a:solidFill>
                  <a:schemeClr val="bg1"/>
                </a:solidFill>
              </a:rPr>
              <a:t>.</a:t>
            </a:r>
          </a:p>
        </p:txBody>
      </p:sp>
      <p:sp>
        <p:nvSpPr>
          <p:cNvPr id="6" name="Tijdelijke aanduiding voor inhoud 2">
            <a:hlinkClick r:id="rId5" action="ppaction://hlinksldjump"/>
            <a:extLst>
              <a:ext uri="{FF2B5EF4-FFF2-40B4-BE49-F238E27FC236}">
                <a16:creationId xmlns:a16="http://schemas.microsoft.com/office/drawing/2014/main" id="{22596AC9-50B3-C02E-E444-6DDC992C03E5}"/>
              </a:ext>
            </a:extLst>
          </p:cNvPr>
          <p:cNvSpPr txBox="1">
            <a:spLocks/>
          </p:cNvSpPr>
          <p:nvPr/>
        </p:nvSpPr>
        <p:spPr>
          <a:xfrm>
            <a:off x="5858540" y="3062399"/>
            <a:ext cx="4699590" cy="818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err="1">
                <a:solidFill>
                  <a:schemeClr val="bg1"/>
                </a:solidFill>
              </a:rPr>
              <a:t>I’m</a:t>
            </a:r>
            <a:r>
              <a:rPr lang="nl-NL" dirty="0">
                <a:solidFill>
                  <a:schemeClr val="bg1"/>
                </a:solidFill>
              </a:rPr>
              <a:t> </a:t>
            </a:r>
            <a:r>
              <a:rPr lang="nl-NL" dirty="0" err="1">
                <a:solidFill>
                  <a:schemeClr val="bg1"/>
                </a:solidFill>
              </a:rPr>
              <a:t>sure</a:t>
            </a:r>
            <a:r>
              <a:rPr lang="nl-NL" dirty="0">
                <a:solidFill>
                  <a:schemeClr val="bg1"/>
                </a:solidFill>
              </a:rPr>
              <a:t>, but I </a:t>
            </a:r>
            <a:r>
              <a:rPr lang="nl-NL" dirty="0" err="1">
                <a:solidFill>
                  <a:schemeClr val="bg1"/>
                </a:solidFill>
              </a:rPr>
              <a:t>can’t</a:t>
            </a:r>
            <a:r>
              <a:rPr lang="nl-NL" dirty="0">
                <a:solidFill>
                  <a:schemeClr val="bg1"/>
                </a:solidFill>
              </a:rPr>
              <a:t> </a:t>
            </a:r>
            <a:r>
              <a:rPr lang="nl-NL" dirty="0" err="1">
                <a:solidFill>
                  <a:schemeClr val="bg1"/>
                </a:solidFill>
              </a:rPr>
              <a:t>try</a:t>
            </a:r>
            <a:r>
              <a:rPr lang="nl-NL" dirty="0">
                <a:solidFill>
                  <a:schemeClr val="bg1"/>
                </a:solidFill>
              </a:rPr>
              <a:t>.</a:t>
            </a:r>
          </a:p>
        </p:txBody>
      </p:sp>
    </p:spTree>
    <p:extLst>
      <p:ext uri="{BB962C8B-B14F-4D97-AF65-F5344CB8AC3E}">
        <p14:creationId xmlns:p14="http://schemas.microsoft.com/office/powerpoint/2010/main" val="3127103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753B-0A51-4680-4A69-81670F47FE25}"/>
              </a:ext>
            </a:extLst>
          </p:cNvPr>
          <p:cNvSpPr>
            <a:spLocks noGrp="1"/>
          </p:cNvSpPr>
          <p:nvPr>
            <p:ph type="title"/>
          </p:nvPr>
        </p:nvSpPr>
        <p:spPr>
          <a:xfrm>
            <a:off x="4984897" y="407655"/>
            <a:ext cx="6547884" cy="1325563"/>
          </a:xfrm>
        </p:spPr>
        <p:txBody>
          <a:bodyPr/>
          <a:lstStyle/>
          <a:p>
            <a:r>
              <a:rPr lang="nl-NL" dirty="0" err="1">
                <a:solidFill>
                  <a:schemeClr val="bg1"/>
                </a:solidFill>
              </a:rPr>
              <a:t>I’m</a:t>
            </a:r>
            <a:r>
              <a:rPr lang="nl-NL" dirty="0">
                <a:solidFill>
                  <a:schemeClr val="bg1"/>
                </a:solidFill>
              </a:rPr>
              <a:t> sorry I </a:t>
            </a:r>
            <a:r>
              <a:rPr lang="nl-NL" dirty="0" err="1">
                <a:solidFill>
                  <a:schemeClr val="bg1"/>
                </a:solidFill>
              </a:rPr>
              <a:t>didn’t</a:t>
            </a:r>
            <a:r>
              <a:rPr lang="nl-NL" dirty="0">
                <a:solidFill>
                  <a:schemeClr val="bg1"/>
                </a:solidFill>
              </a:rPr>
              <a:t> </a:t>
            </a:r>
            <a:r>
              <a:rPr lang="nl-NL" dirty="0" err="1">
                <a:solidFill>
                  <a:schemeClr val="bg1"/>
                </a:solidFill>
              </a:rPr>
              <a:t>understand</a:t>
            </a:r>
            <a:r>
              <a:rPr lang="nl-NL" dirty="0">
                <a:solidFill>
                  <a:schemeClr val="bg1"/>
                </a:solidFill>
              </a:rPr>
              <a:t> </a:t>
            </a:r>
            <a:r>
              <a:rPr lang="nl-NL" dirty="0" err="1">
                <a:solidFill>
                  <a:schemeClr val="bg1"/>
                </a:solidFill>
              </a:rPr>
              <a:t>you</a:t>
            </a:r>
            <a:r>
              <a:rPr lang="nl-NL" dirty="0">
                <a:solidFill>
                  <a:schemeClr val="bg1"/>
                </a:solidFill>
              </a:rPr>
              <a:t>.</a:t>
            </a:r>
          </a:p>
        </p:txBody>
      </p:sp>
      <p:pic>
        <p:nvPicPr>
          <p:cNvPr id="4" name="Picture 2" descr="Cartoon Thinking Woman Confusing Problem Afbeelding door Musbila · Creative  Fabrica">
            <a:extLst>
              <a:ext uri="{FF2B5EF4-FFF2-40B4-BE49-F238E27FC236}">
                <a16:creationId xmlns:a16="http://schemas.microsoft.com/office/drawing/2014/main" id="{ABC1BBC5-FE77-475F-0637-462C6A48F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CF4B469C-8485-DA29-98D4-0D6A8CCA904D}"/>
              </a:ext>
            </a:extLst>
          </p:cNvPr>
          <p:cNvSpPr txBox="1"/>
          <p:nvPr/>
        </p:nvSpPr>
        <p:spPr>
          <a:xfrm>
            <a:off x="7184064" y="1913861"/>
            <a:ext cx="2149550" cy="584775"/>
          </a:xfrm>
          <a:prstGeom prst="rect">
            <a:avLst/>
          </a:prstGeom>
          <a:noFill/>
        </p:spPr>
        <p:txBody>
          <a:bodyPr wrap="square" rtlCol="0">
            <a:spAutoFit/>
          </a:bodyPr>
          <a:lstStyle/>
          <a:p>
            <a:r>
              <a:rPr lang="nl-NL" sz="3200" dirty="0" err="1">
                <a:solidFill>
                  <a:schemeClr val="bg1"/>
                </a:solidFill>
              </a:rPr>
              <a:t>Try</a:t>
            </a:r>
            <a:r>
              <a:rPr lang="nl-NL" sz="3200" dirty="0">
                <a:solidFill>
                  <a:schemeClr val="bg1"/>
                </a:solidFill>
              </a:rPr>
              <a:t> </a:t>
            </a:r>
            <a:r>
              <a:rPr lang="nl-NL" sz="3200" dirty="0" err="1">
                <a:solidFill>
                  <a:schemeClr val="bg1"/>
                </a:solidFill>
              </a:rPr>
              <a:t>again</a:t>
            </a:r>
            <a:endParaRPr lang="nl-NL" sz="3200" dirty="0">
              <a:solidFill>
                <a:schemeClr val="bg1"/>
              </a:solidFill>
            </a:endParaRPr>
          </a:p>
        </p:txBody>
      </p:sp>
    </p:spTree>
    <p:extLst>
      <p:ext uri="{BB962C8B-B14F-4D97-AF65-F5344CB8AC3E}">
        <p14:creationId xmlns:p14="http://schemas.microsoft.com/office/powerpoint/2010/main" val="4206962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4097D-0C01-EA37-EAFF-A9628BF478AA}"/>
              </a:ext>
            </a:extLst>
          </p:cNvPr>
          <p:cNvSpPr>
            <a:spLocks noGrp="1"/>
          </p:cNvSpPr>
          <p:nvPr>
            <p:ph type="title"/>
          </p:nvPr>
        </p:nvSpPr>
        <p:spPr>
          <a:xfrm>
            <a:off x="5858540" y="681037"/>
            <a:ext cx="5495260" cy="1009651"/>
          </a:xfrm>
        </p:spPr>
        <p:txBody>
          <a:bodyPr/>
          <a:lstStyle/>
          <a:p>
            <a:r>
              <a:rPr lang="nl-NL" dirty="0" err="1">
                <a:solidFill>
                  <a:schemeClr val="bg1"/>
                </a:solidFill>
              </a:rPr>
              <a:t>That’s</a:t>
            </a:r>
            <a:r>
              <a:rPr lang="nl-NL" dirty="0">
                <a:solidFill>
                  <a:schemeClr val="bg1"/>
                </a:solidFill>
              </a:rPr>
              <a:t> </a:t>
            </a:r>
            <a:r>
              <a:rPr lang="nl-NL" dirty="0" err="1">
                <a:solidFill>
                  <a:schemeClr val="bg1"/>
                </a:solidFill>
              </a:rPr>
              <a:t>the</a:t>
            </a:r>
            <a:r>
              <a:rPr lang="nl-NL" dirty="0">
                <a:solidFill>
                  <a:schemeClr val="bg1"/>
                </a:solidFill>
              </a:rPr>
              <a:t> spirit!</a:t>
            </a:r>
          </a:p>
        </p:txBody>
      </p:sp>
      <p:sp>
        <p:nvSpPr>
          <p:cNvPr id="3" name="Tijdelijke aanduiding voor inhoud 2">
            <a:extLst>
              <a:ext uri="{FF2B5EF4-FFF2-40B4-BE49-F238E27FC236}">
                <a16:creationId xmlns:a16="http://schemas.microsoft.com/office/drawing/2014/main" id="{C2C246CA-6CEA-F11E-3172-C1137CCC48B9}"/>
              </a:ext>
            </a:extLst>
          </p:cNvPr>
          <p:cNvSpPr>
            <a:spLocks noGrp="1"/>
          </p:cNvSpPr>
          <p:nvPr>
            <p:ph idx="1"/>
          </p:nvPr>
        </p:nvSpPr>
        <p:spPr>
          <a:xfrm>
            <a:off x="5943600" y="1658791"/>
            <a:ext cx="5410200" cy="1105786"/>
          </a:xfrm>
        </p:spPr>
        <p:txBody>
          <a:bodyPr/>
          <a:lstStyle/>
          <a:p>
            <a:pPr marL="0" indent="0">
              <a:buNone/>
            </a:pPr>
            <a:r>
              <a:rPr lang="nl-NL" dirty="0" err="1">
                <a:solidFill>
                  <a:schemeClr val="bg1"/>
                </a:solidFill>
              </a:rPr>
              <a:t>Now</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should</a:t>
            </a:r>
            <a:r>
              <a:rPr lang="nl-NL" dirty="0">
                <a:solidFill>
                  <a:schemeClr val="bg1"/>
                </a:solidFill>
              </a:rPr>
              <a:t> </a:t>
            </a:r>
            <a:r>
              <a:rPr lang="nl-NL" dirty="0" err="1">
                <a:solidFill>
                  <a:schemeClr val="bg1"/>
                </a:solidFill>
              </a:rPr>
              <a:t>ask</a:t>
            </a:r>
            <a:r>
              <a:rPr lang="nl-NL" dirty="0">
                <a:solidFill>
                  <a:schemeClr val="bg1"/>
                </a:solidFill>
              </a:rPr>
              <a:t> </a:t>
            </a:r>
            <a:r>
              <a:rPr lang="nl-NL" dirty="0" err="1">
                <a:solidFill>
                  <a:schemeClr val="bg1"/>
                </a:solidFill>
              </a:rPr>
              <a:t>the</a:t>
            </a:r>
            <a:r>
              <a:rPr lang="nl-NL" dirty="0">
                <a:solidFill>
                  <a:schemeClr val="bg1"/>
                </a:solidFill>
              </a:rPr>
              <a:t> </a:t>
            </a:r>
            <a:r>
              <a:rPr lang="nl-NL" dirty="0" err="1">
                <a:solidFill>
                  <a:schemeClr val="bg1"/>
                </a:solidFill>
              </a:rPr>
              <a:t>woman</a:t>
            </a:r>
            <a:r>
              <a:rPr lang="nl-NL" dirty="0">
                <a:solidFill>
                  <a:schemeClr val="bg1"/>
                </a:solidFill>
              </a:rPr>
              <a:t> </a:t>
            </a:r>
            <a:r>
              <a:rPr lang="nl-NL" dirty="0" err="1">
                <a:solidFill>
                  <a:schemeClr val="bg1"/>
                </a:solidFill>
              </a:rPr>
              <a:t>how</a:t>
            </a:r>
            <a:r>
              <a:rPr lang="nl-NL" dirty="0">
                <a:solidFill>
                  <a:schemeClr val="bg1"/>
                </a:solidFill>
              </a:rPr>
              <a:t> </a:t>
            </a:r>
            <a:r>
              <a:rPr lang="nl-NL" dirty="0" err="1">
                <a:solidFill>
                  <a:schemeClr val="bg1"/>
                </a:solidFill>
              </a:rPr>
              <a:t>you</a:t>
            </a:r>
            <a:r>
              <a:rPr lang="nl-NL" dirty="0">
                <a:solidFill>
                  <a:schemeClr val="bg1"/>
                </a:solidFill>
              </a:rPr>
              <a:t> </a:t>
            </a:r>
            <a:r>
              <a:rPr lang="nl-NL" dirty="0" err="1">
                <a:solidFill>
                  <a:schemeClr val="bg1"/>
                </a:solidFill>
              </a:rPr>
              <a:t>can</a:t>
            </a:r>
            <a:r>
              <a:rPr lang="nl-NL" dirty="0">
                <a:solidFill>
                  <a:schemeClr val="bg1"/>
                </a:solidFill>
              </a:rPr>
              <a:t> help her. </a:t>
            </a:r>
          </a:p>
        </p:txBody>
      </p:sp>
      <p:pic>
        <p:nvPicPr>
          <p:cNvPr id="4" name="Afbeelding 3">
            <a:extLst>
              <a:ext uri="{FF2B5EF4-FFF2-40B4-BE49-F238E27FC236}">
                <a16:creationId xmlns:a16="http://schemas.microsoft.com/office/drawing/2014/main" id="{5D56B529-EF4B-AB04-8AA6-4428CFF65C4E}"/>
              </a:ext>
            </a:extLst>
          </p:cNvPr>
          <p:cNvPicPr>
            <a:picLocks noChangeAspect="1"/>
          </p:cNvPicPr>
          <p:nvPr/>
        </p:nvPicPr>
        <p:blipFill rotWithShape="1">
          <a:blip r:embed="rId2"/>
          <a:srcRect l="30084" t="28313" r="39666" b="18400"/>
          <a:stretch/>
        </p:blipFill>
        <p:spPr>
          <a:xfrm>
            <a:off x="434163" y="946298"/>
            <a:ext cx="5278759" cy="5230665"/>
          </a:xfrm>
          <a:prstGeom prst="rect">
            <a:avLst/>
          </a:prstGeom>
        </p:spPr>
      </p:pic>
      <p:sp>
        <p:nvSpPr>
          <p:cNvPr id="6" name="Tijdelijke aanduiding voor inhoud 2">
            <a:hlinkClick r:id="" action="ppaction://hlinkshowjump?jump=nextslide"/>
            <a:extLst>
              <a:ext uri="{FF2B5EF4-FFF2-40B4-BE49-F238E27FC236}">
                <a16:creationId xmlns:a16="http://schemas.microsoft.com/office/drawing/2014/main" id="{6E0321C1-54AF-85B4-3A13-C9A94748EC8B}"/>
              </a:ext>
            </a:extLst>
          </p:cNvPr>
          <p:cNvSpPr txBox="1">
            <a:spLocks/>
          </p:cNvSpPr>
          <p:nvPr/>
        </p:nvSpPr>
        <p:spPr>
          <a:xfrm>
            <a:off x="7479119" y="2923735"/>
            <a:ext cx="1127051" cy="505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Okay!</a:t>
            </a:r>
          </a:p>
        </p:txBody>
      </p:sp>
    </p:spTree>
    <p:extLst>
      <p:ext uri="{BB962C8B-B14F-4D97-AF65-F5344CB8AC3E}">
        <p14:creationId xmlns:p14="http://schemas.microsoft.com/office/powerpoint/2010/main" val="3712129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Cartoon Thinking Woman Confusing Problem Afbeelding door Musbila · Creative  Fabrica">
            <a:extLst>
              <a:ext uri="{FF2B5EF4-FFF2-40B4-BE49-F238E27FC236}">
                <a16:creationId xmlns:a16="http://schemas.microsoft.com/office/drawing/2014/main" id="{828B77BB-AECE-B62D-2DF9-A449A039A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212651" y="276446"/>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4" action="ppaction://hlinksldjump"/>
            <a:extLst>
              <a:ext uri="{FF2B5EF4-FFF2-40B4-BE49-F238E27FC236}">
                <a16:creationId xmlns:a16="http://schemas.microsoft.com/office/drawing/2014/main" id="{0D138166-4BFF-C8C8-33F8-FF800D353202}"/>
              </a:ext>
            </a:extLst>
          </p:cNvPr>
          <p:cNvSpPr txBox="1"/>
          <p:nvPr/>
        </p:nvSpPr>
        <p:spPr>
          <a:xfrm>
            <a:off x="5092995" y="1935126"/>
            <a:ext cx="4678326" cy="523220"/>
          </a:xfrm>
          <a:prstGeom prst="rect">
            <a:avLst/>
          </a:prstGeom>
          <a:noFill/>
        </p:spPr>
        <p:txBody>
          <a:bodyPr wrap="square" rtlCol="0">
            <a:spAutoFit/>
          </a:bodyPr>
          <a:lstStyle/>
          <a:p>
            <a:r>
              <a:rPr lang="nl-NL" sz="2800" dirty="0" err="1">
                <a:solidFill>
                  <a:schemeClr val="bg1"/>
                </a:solidFill>
              </a:rPr>
              <a:t>Please</a:t>
            </a:r>
            <a:r>
              <a:rPr lang="nl-NL" sz="2800" dirty="0">
                <a:solidFill>
                  <a:schemeClr val="bg1"/>
                </a:solidFill>
              </a:rPr>
              <a:t> can help you? </a:t>
            </a:r>
          </a:p>
        </p:txBody>
      </p:sp>
      <p:sp>
        <p:nvSpPr>
          <p:cNvPr id="6" name="Tekstvak 5">
            <a:hlinkClick r:id="rId5" action="ppaction://hlinksldjump"/>
            <a:extLst>
              <a:ext uri="{FF2B5EF4-FFF2-40B4-BE49-F238E27FC236}">
                <a16:creationId xmlns:a16="http://schemas.microsoft.com/office/drawing/2014/main" id="{6B84CFCA-7766-A9E1-D7EA-4C329304D011}"/>
              </a:ext>
            </a:extLst>
          </p:cNvPr>
          <p:cNvSpPr txBox="1"/>
          <p:nvPr/>
        </p:nvSpPr>
        <p:spPr>
          <a:xfrm>
            <a:off x="5092995" y="2694945"/>
            <a:ext cx="4678326" cy="523220"/>
          </a:xfrm>
          <a:prstGeom prst="rect">
            <a:avLst/>
          </a:prstGeom>
          <a:noFill/>
        </p:spPr>
        <p:txBody>
          <a:bodyPr wrap="square" rtlCol="0">
            <a:spAutoFit/>
          </a:bodyPr>
          <a:lstStyle/>
          <a:p>
            <a:r>
              <a:rPr lang="nl-NL" sz="2800" dirty="0">
                <a:solidFill>
                  <a:schemeClr val="bg1"/>
                </a:solidFill>
              </a:rPr>
              <a:t>How can I help you?</a:t>
            </a:r>
          </a:p>
        </p:txBody>
      </p:sp>
      <p:sp>
        <p:nvSpPr>
          <p:cNvPr id="7" name="Tekstvak 6">
            <a:hlinkClick r:id="rId4" action="ppaction://hlinksldjump"/>
            <a:extLst>
              <a:ext uri="{FF2B5EF4-FFF2-40B4-BE49-F238E27FC236}">
                <a16:creationId xmlns:a16="http://schemas.microsoft.com/office/drawing/2014/main" id="{989D7E1A-C728-51FA-FB0D-0713956D711B}"/>
              </a:ext>
            </a:extLst>
          </p:cNvPr>
          <p:cNvSpPr txBox="1"/>
          <p:nvPr/>
        </p:nvSpPr>
        <p:spPr>
          <a:xfrm>
            <a:off x="5092995" y="3454764"/>
            <a:ext cx="4678326" cy="523220"/>
          </a:xfrm>
          <a:prstGeom prst="rect">
            <a:avLst/>
          </a:prstGeom>
          <a:noFill/>
        </p:spPr>
        <p:txBody>
          <a:bodyPr wrap="square" rtlCol="0">
            <a:spAutoFit/>
          </a:bodyPr>
          <a:lstStyle/>
          <a:p>
            <a:r>
              <a:rPr lang="nl-NL" sz="2800" dirty="0">
                <a:solidFill>
                  <a:schemeClr val="bg1"/>
                </a:solidFill>
              </a:rPr>
              <a:t>Help you I can </a:t>
            </a:r>
            <a:r>
              <a:rPr lang="nl-NL" sz="2800" dirty="0" err="1">
                <a:solidFill>
                  <a:schemeClr val="bg1"/>
                </a:solidFill>
              </a:rPr>
              <a:t>maybe</a:t>
            </a:r>
            <a:r>
              <a:rPr lang="nl-NL" sz="2800" dirty="0">
                <a:solidFill>
                  <a:schemeClr val="bg1"/>
                </a:solidFill>
              </a:rPr>
              <a:t>?</a:t>
            </a:r>
          </a:p>
        </p:txBody>
      </p:sp>
    </p:spTree>
    <p:extLst>
      <p:ext uri="{BB962C8B-B14F-4D97-AF65-F5344CB8AC3E}">
        <p14:creationId xmlns:p14="http://schemas.microsoft.com/office/powerpoint/2010/main" val="134544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ptop op tafel met leeg scherm cartoon 1447227 - Download Free Vectors,  Vector Bestanden, Ontwerpen Templates">
            <a:extLst>
              <a:ext uri="{FF2B5EF4-FFF2-40B4-BE49-F238E27FC236}">
                <a16:creationId xmlns:a16="http://schemas.microsoft.com/office/drawing/2014/main" id="{60541BA0-4E51-D25A-D6BE-8FA04C99A7C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789413" y="614469"/>
            <a:ext cx="15317175" cy="562906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E934B13-4DB4-C00B-F7ED-E360D051A743}"/>
              </a:ext>
            </a:extLst>
          </p:cNvPr>
          <p:cNvSpPr txBox="1"/>
          <p:nvPr/>
        </p:nvSpPr>
        <p:spPr>
          <a:xfrm>
            <a:off x="3923414" y="1594884"/>
            <a:ext cx="4784651" cy="2732567"/>
          </a:xfrm>
          <a:prstGeom prst="rect">
            <a:avLst/>
          </a:prstGeom>
          <a:noFill/>
        </p:spPr>
        <p:txBody>
          <a:bodyPr wrap="square" rtlCol="0">
            <a:spAutoFit/>
          </a:bodyPr>
          <a:lstStyle/>
          <a:p>
            <a:endParaRPr lang="nl-NL" dirty="0"/>
          </a:p>
        </p:txBody>
      </p:sp>
      <p:pic>
        <p:nvPicPr>
          <p:cNvPr id="5" name="Onlinemedia 4" title="Galaxy S23 Ultra: Official Introduction Film | Samsung">
            <a:hlinkClick r:id="" action="ppaction://media"/>
            <a:extLst>
              <a:ext uri="{FF2B5EF4-FFF2-40B4-BE49-F238E27FC236}">
                <a16:creationId xmlns:a16="http://schemas.microsoft.com/office/drawing/2014/main" id="{9D0367F2-A2A3-350B-7FD8-F28DA477C3A5}"/>
              </a:ext>
            </a:extLst>
          </p:cNvPr>
          <p:cNvPicPr>
            <a:picLocks noRot="1" noChangeAspect="1"/>
          </p:cNvPicPr>
          <p:nvPr>
            <a:videoFile r:link="rId1"/>
          </p:nvPr>
        </p:nvPicPr>
        <p:blipFill>
          <a:blip r:embed="rId5"/>
          <a:stretch>
            <a:fillRect/>
          </a:stretch>
        </p:blipFill>
        <p:spPr>
          <a:xfrm>
            <a:off x="5515708" y="864067"/>
            <a:ext cx="6115595" cy="4194200"/>
          </a:xfrm>
          <a:prstGeom prst="rect">
            <a:avLst/>
          </a:prstGeom>
        </p:spPr>
      </p:pic>
      <p:pic>
        <p:nvPicPr>
          <p:cNvPr id="1028" name="Picture 4" descr="Premium Vector | Cartoon hand holding a piece of paper white blank vertical  sheet of paper mockup for advertisement information presentation message  banner">
            <a:extLst>
              <a:ext uri="{FF2B5EF4-FFF2-40B4-BE49-F238E27FC236}">
                <a16:creationId xmlns:a16="http://schemas.microsoft.com/office/drawing/2014/main" id="{FD27F1C4-ED11-A557-481B-61B8B634676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431" t="7401" r="12193" b="10337"/>
          <a:stretch/>
        </p:blipFill>
        <p:spPr bwMode="auto">
          <a:xfrm>
            <a:off x="1182391" y="1068916"/>
            <a:ext cx="3537170" cy="41942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5303A745-9E62-D1F6-1449-E1E7B5BC0D02}"/>
              </a:ext>
            </a:extLst>
          </p:cNvPr>
          <p:cNvSpPr txBox="1"/>
          <p:nvPr/>
        </p:nvSpPr>
        <p:spPr>
          <a:xfrm>
            <a:off x="2142066" y="2022436"/>
            <a:ext cx="2150533" cy="1477328"/>
          </a:xfrm>
          <a:prstGeom prst="rect">
            <a:avLst/>
          </a:prstGeom>
          <a:noFill/>
        </p:spPr>
        <p:txBody>
          <a:bodyPr wrap="square">
            <a:spAutoFit/>
          </a:bodyPr>
          <a:lstStyle/>
          <a:p>
            <a:r>
              <a:rPr lang="nl-NL" dirty="0"/>
              <a:t>1. </a:t>
            </a:r>
            <a:r>
              <a:rPr lang="nl-NL" dirty="0" err="1"/>
              <a:t>What</a:t>
            </a:r>
            <a:r>
              <a:rPr lang="nl-NL" dirty="0"/>
              <a:t> is </a:t>
            </a:r>
            <a:r>
              <a:rPr lang="nl-NL" dirty="0" err="1"/>
              <a:t>the</a:t>
            </a:r>
            <a:r>
              <a:rPr lang="nl-NL" dirty="0"/>
              <a:t> </a:t>
            </a:r>
            <a:r>
              <a:rPr lang="nl-NL" dirty="0" err="1"/>
              <a:t>function</a:t>
            </a:r>
            <a:r>
              <a:rPr lang="nl-NL" dirty="0"/>
              <a:t> </a:t>
            </a:r>
            <a:r>
              <a:rPr lang="nl-NL" dirty="0" err="1"/>
              <a:t>called</a:t>
            </a:r>
            <a:r>
              <a:rPr lang="nl-NL" dirty="0"/>
              <a:t> </a:t>
            </a:r>
            <a:r>
              <a:rPr lang="nl-NL" dirty="0" err="1"/>
              <a:t>that</a:t>
            </a:r>
            <a:r>
              <a:rPr lang="nl-NL" dirty="0"/>
              <a:t> </a:t>
            </a:r>
            <a:r>
              <a:rPr lang="nl-NL" dirty="0" err="1"/>
              <a:t>automatically</a:t>
            </a:r>
            <a:r>
              <a:rPr lang="nl-NL" dirty="0"/>
              <a:t> </a:t>
            </a:r>
            <a:r>
              <a:rPr lang="nl-NL" dirty="0" err="1"/>
              <a:t>adjust</a:t>
            </a:r>
            <a:r>
              <a:rPr lang="nl-NL" dirty="0"/>
              <a:t> </a:t>
            </a:r>
            <a:r>
              <a:rPr lang="nl-NL" dirty="0" err="1"/>
              <a:t>your</a:t>
            </a:r>
            <a:r>
              <a:rPr lang="nl-NL" dirty="0"/>
              <a:t> display </a:t>
            </a:r>
            <a:r>
              <a:rPr lang="nl-NL" dirty="0" err="1"/>
              <a:t>to</a:t>
            </a:r>
            <a:r>
              <a:rPr lang="nl-NL" dirty="0"/>
              <a:t> </a:t>
            </a:r>
            <a:r>
              <a:rPr lang="nl-NL" dirty="0" err="1"/>
              <a:t>your</a:t>
            </a:r>
            <a:r>
              <a:rPr lang="nl-NL" dirty="0"/>
              <a:t> </a:t>
            </a:r>
            <a:r>
              <a:rPr lang="nl-NL" dirty="0" err="1"/>
              <a:t>surroundings</a:t>
            </a:r>
            <a:r>
              <a:rPr lang="nl-NL" dirty="0"/>
              <a:t>?</a:t>
            </a:r>
          </a:p>
        </p:txBody>
      </p:sp>
      <p:sp>
        <p:nvSpPr>
          <p:cNvPr id="10" name="Tekstvak 9">
            <a:extLst>
              <a:ext uri="{FF2B5EF4-FFF2-40B4-BE49-F238E27FC236}">
                <a16:creationId xmlns:a16="http://schemas.microsoft.com/office/drawing/2014/main" id="{E66AB5EF-672C-17A0-2FA3-23E2BECE1231}"/>
              </a:ext>
            </a:extLst>
          </p:cNvPr>
          <p:cNvSpPr txBox="1"/>
          <p:nvPr/>
        </p:nvSpPr>
        <p:spPr>
          <a:xfrm>
            <a:off x="2065867" y="3499764"/>
            <a:ext cx="2302932" cy="1477328"/>
          </a:xfrm>
          <a:prstGeom prst="rect">
            <a:avLst/>
          </a:prstGeom>
          <a:noFill/>
        </p:spPr>
        <p:txBody>
          <a:bodyPr wrap="square">
            <a:spAutoFit/>
          </a:bodyPr>
          <a:lstStyle/>
          <a:p>
            <a:r>
              <a:rPr lang="nl-NL" dirty="0"/>
              <a:t>2. </a:t>
            </a:r>
            <a:r>
              <a:rPr lang="nl-NL" dirty="0" err="1"/>
              <a:t>What</a:t>
            </a:r>
            <a:r>
              <a:rPr lang="nl-NL" dirty="0"/>
              <a:t> is </a:t>
            </a:r>
            <a:r>
              <a:rPr lang="nl-NL" dirty="0" err="1"/>
              <a:t>the</a:t>
            </a:r>
            <a:r>
              <a:rPr lang="nl-NL" dirty="0"/>
              <a:t> camera </a:t>
            </a:r>
            <a:r>
              <a:rPr lang="nl-NL" dirty="0" err="1"/>
              <a:t>function</a:t>
            </a:r>
            <a:r>
              <a:rPr lang="nl-NL" dirty="0"/>
              <a:t> </a:t>
            </a:r>
            <a:r>
              <a:rPr lang="nl-NL" dirty="0" err="1"/>
              <a:t>called</a:t>
            </a:r>
            <a:r>
              <a:rPr lang="nl-NL" dirty="0"/>
              <a:t> </a:t>
            </a:r>
            <a:r>
              <a:rPr lang="nl-NL" dirty="0" err="1"/>
              <a:t>that</a:t>
            </a:r>
            <a:r>
              <a:rPr lang="nl-NL" dirty="0"/>
              <a:t> </a:t>
            </a:r>
            <a:r>
              <a:rPr lang="nl-NL" dirty="0" err="1"/>
              <a:t>gives</a:t>
            </a:r>
            <a:r>
              <a:rPr lang="nl-NL" dirty="0"/>
              <a:t> </a:t>
            </a:r>
            <a:r>
              <a:rPr lang="nl-NL" dirty="0" err="1"/>
              <a:t>you</a:t>
            </a:r>
            <a:r>
              <a:rPr lang="nl-NL" dirty="0"/>
              <a:t> </a:t>
            </a:r>
            <a:r>
              <a:rPr lang="nl-NL" dirty="0" err="1"/>
              <a:t>the</a:t>
            </a:r>
            <a:r>
              <a:rPr lang="nl-NL" dirty="0"/>
              <a:t> </a:t>
            </a:r>
            <a:r>
              <a:rPr lang="nl-NL" dirty="0" err="1"/>
              <a:t>possibility</a:t>
            </a:r>
            <a:r>
              <a:rPr lang="nl-NL" dirty="0"/>
              <a:t> </a:t>
            </a:r>
            <a:r>
              <a:rPr lang="nl-NL" dirty="0" err="1"/>
              <a:t>to</a:t>
            </a:r>
            <a:r>
              <a:rPr lang="nl-NL" dirty="0"/>
              <a:t> take </a:t>
            </a:r>
            <a:r>
              <a:rPr lang="nl-NL" dirty="0" err="1"/>
              <a:t>astrophotos</a:t>
            </a:r>
            <a:r>
              <a:rPr lang="nl-NL" dirty="0"/>
              <a:t>?</a:t>
            </a:r>
          </a:p>
        </p:txBody>
      </p:sp>
      <p:sp>
        <p:nvSpPr>
          <p:cNvPr id="11" name="Tekstvak 10">
            <a:extLst>
              <a:ext uri="{FF2B5EF4-FFF2-40B4-BE49-F238E27FC236}">
                <a16:creationId xmlns:a16="http://schemas.microsoft.com/office/drawing/2014/main" id="{C6F245EE-0CBD-0AB2-689E-C30DBC0ED509}"/>
              </a:ext>
            </a:extLst>
          </p:cNvPr>
          <p:cNvSpPr txBox="1"/>
          <p:nvPr/>
        </p:nvSpPr>
        <p:spPr>
          <a:xfrm>
            <a:off x="1676743" y="1337013"/>
            <a:ext cx="2548466" cy="646331"/>
          </a:xfrm>
          <a:prstGeom prst="rect">
            <a:avLst/>
          </a:prstGeom>
          <a:noFill/>
        </p:spPr>
        <p:txBody>
          <a:bodyPr wrap="square" rtlCol="0">
            <a:spAutoFit/>
          </a:bodyPr>
          <a:lstStyle/>
          <a:p>
            <a:r>
              <a:rPr lang="nl-NL" dirty="0" err="1"/>
              <a:t>You</a:t>
            </a:r>
            <a:r>
              <a:rPr lang="nl-NL" dirty="0"/>
              <a:t> </a:t>
            </a:r>
            <a:r>
              <a:rPr lang="nl-NL" dirty="0" err="1"/>
              <a:t>can</a:t>
            </a:r>
            <a:r>
              <a:rPr lang="nl-NL" dirty="0"/>
              <a:t> </a:t>
            </a:r>
            <a:r>
              <a:rPr lang="nl-NL" dirty="0" err="1"/>
              <a:t>answer</a:t>
            </a:r>
            <a:r>
              <a:rPr lang="nl-NL" dirty="0"/>
              <a:t> </a:t>
            </a:r>
            <a:r>
              <a:rPr lang="nl-NL" dirty="0" err="1"/>
              <a:t>the</a:t>
            </a:r>
            <a:r>
              <a:rPr lang="nl-NL" dirty="0"/>
              <a:t> question </a:t>
            </a:r>
            <a:r>
              <a:rPr lang="nl-NL" dirty="0" err="1"/>
              <a:t>after</a:t>
            </a:r>
            <a:r>
              <a:rPr lang="nl-NL" dirty="0"/>
              <a:t> </a:t>
            </a:r>
            <a:r>
              <a:rPr lang="nl-NL" dirty="0" err="1"/>
              <a:t>the</a:t>
            </a:r>
            <a:r>
              <a:rPr lang="nl-NL" dirty="0"/>
              <a:t> video.</a:t>
            </a:r>
          </a:p>
        </p:txBody>
      </p:sp>
    </p:spTree>
    <p:extLst>
      <p:ext uri="{BB962C8B-B14F-4D97-AF65-F5344CB8AC3E}">
        <p14:creationId xmlns:p14="http://schemas.microsoft.com/office/powerpoint/2010/main" val="15673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6753B-0A51-4680-4A69-81670F47FE25}"/>
              </a:ext>
            </a:extLst>
          </p:cNvPr>
          <p:cNvSpPr>
            <a:spLocks noGrp="1"/>
          </p:cNvSpPr>
          <p:nvPr>
            <p:ph type="title"/>
          </p:nvPr>
        </p:nvSpPr>
        <p:spPr>
          <a:xfrm>
            <a:off x="4984897" y="407655"/>
            <a:ext cx="6547884" cy="1325563"/>
          </a:xfrm>
        </p:spPr>
        <p:txBody>
          <a:bodyPr/>
          <a:lstStyle/>
          <a:p>
            <a:r>
              <a:rPr lang="nl-NL" dirty="0" err="1">
                <a:solidFill>
                  <a:schemeClr val="bg1"/>
                </a:solidFill>
              </a:rPr>
              <a:t>I’m</a:t>
            </a:r>
            <a:r>
              <a:rPr lang="nl-NL" dirty="0">
                <a:solidFill>
                  <a:schemeClr val="bg1"/>
                </a:solidFill>
              </a:rPr>
              <a:t> sorry I </a:t>
            </a:r>
            <a:r>
              <a:rPr lang="nl-NL" dirty="0" err="1">
                <a:solidFill>
                  <a:schemeClr val="bg1"/>
                </a:solidFill>
              </a:rPr>
              <a:t>didn’t</a:t>
            </a:r>
            <a:r>
              <a:rPr lang="nl-NL" dirty="0">
                <a:solidFill>
                  <a:schemeClr val="bg1"/>
                </a:solidFill>
              </a:rPr>
              <a:t> </a:t>
            </a:r>
            <a:r>
              <a:rPr lang="nl-NL" dirty="0" err="1">
                <a:solidFill>
                  <a:schemeClr val="bg1"/>
                </a:solidFill>
              </a:rPr>
              <a:t>understand</a:t>
            </a:r>
            <a:r>
              <a:rPr lang="nl-NL" dirty="0">
                <a:solidFill>
                  <a:schemeClr val="bg1"/>
                </a:solidFill>
              </a:rPr>
              <a:t> </a:t>
            </a:r>
            <a:r>
              <a:rPr lang="nl-NL" dirty="0" err="1">
                <a:solidFill>
                  <a:schemeClr val="bg1"/>
                </a:solidFill>
              </a:rPr>
              <a:t>you</a:t>
            </a:r>
            <a:r>
              <a:rPr lang="nl-NL" dirty="0">
                <a:solidFill>
                  <a:schemeClr val="bg1"/>
                </a:solidFill>
              </a:rPr>
              <a:t>.</a:t>
            </a:r>
          </a:p>
        </p:txBody>
      </p:sp>
      <p:pic>
        <p:nvPicPr>
          <p:cNvPr id="4" name="Picture 2" descr="Cartoon Thinking Woman Confusing Problem Afbeelding door Musbila · Creative  Fabrica">
            <a:extLst>
              <a:ext uri="{FF2B5EF4-FFF2-40B4-BE49-F238E27FC236}">
                <a16:creationId xmlns:a16="http://schemas.microsoft.com/office/drawing/2014/main" id="{ABC1BBC5-FE77-475F-0637-462C6A48F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180753" y="202018"/>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 action="ppaction://hlinkshowjump?jump=previousslide"/>
            <a:extLst>
              <a:ext uri="{FF2B5EF4-FFF2-40B4-BE49-F238E27FC236}">
                <a16:creationId xmlns:a16="http://schemas.microsoft.com/office/drawing/2014/main" id="{CF4B469C-8485-DA29-98D4-0D6A8CCA904D}"/>
              </a:ext>
            </a:extLst>
          </p:cNvPr>
          <p:cNvSpPr txBox="1"/>
          <p:nvPr/>
        </p:nvSpPr>
        <p:spPr>
          <a:xfrm>
            <a:off x="7184064" y="1913861"/>
            <a:ext cx="2149550" cy="584775"/>
          </a:xfrm>
          <a:prstGeom prst="rect">
            <a:avLst/>
          </a:prstGeom>
          <a:noFill/>
        </p:spPr>
        <p:txBody>
          <a:bodyPr wrap="square" rtlCol="0">
            <a:spAutoFit/>
          </a:bodyPr>
          <a:lstStyle/>
          <a:p>
            <a:r>
              <a:rPr lang="nl-NL" sz="3200" dirty="0" err="1">
                <a:solidFill>
                  <a:schemeClr val="bg1"/>
                </a:solidFill>
              </a:rPr>
              <a:t>Try</a:t>
            </a:r>
            <a:r>
              <a:rPr lang="nl-NL" sz="3200" dirty="0">
                <a:solidFill>
                  <a:schemeClr val="bg1"/>
                </a:solidFill>
              </a:rPr>
              <a:t> </a:t>
            </a:r>
            <a:r>
              <a:rPr lang="nl-NL" sz="3200" dirty="0" err="1">
                <a:solidFill>
                  <a:schemeClr val="bg1"/>
                </a:solidFill>
              </a:rPr>
              <a:t>again</a:t>
            </a:r>
            <a:endParaRPr lang="nl-NL" sz="3200" dirty="0">
              <a:solidFill>
                <a:schemeClr val="bg1"/>
              </a:solidFill>
            </a:endParaRPr>
          </a:p>
        </p:txBody>
      </p:sp>
    </p:spTree>
    <p:extLst>
      <p:ext uri="{BB962C8B-B14F-4D97-AF65-F5344CB8AC3E}">
        <p14:creationId xmlns:p14="http://schemas.microsoft.com/office/powerpoint/2010/main" val="219295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BC791E3-8E42-1FE5-584D-999273CAAAD3}"/>
              </a:ext>
            </a:extLst>
          </p:cNvPr>
          <p:cNvSpPr>
            <a:spLocks noGrp="1"/>
          </p:cNvSpPr>
          <p:nvPr>
            <p:ph type="title"/>
          </p:nvPr>
        </p:nvSpPr>
        <p:spPr>
          <a:xfrm>
            <a:off x="4305299" y="276446"/>
            <a:ext cx="7313428" cy="1325563"/>
          </a:xfrm>
        </p:spPr>
        <p:txBody>
          <a:bodyPr>
            <a:normAutofit fontScale="90000"/>
          </a:bodyPr>
          <a:lstStyle/>
          <a:p>
            <a:r>
              <a:rPr lang="nl-NL" dirty="0">
                <a:solidFill>
                  <a:schemeClr val="bg1"/>
                </a:solidFill>
              </a:rPr>
              <a:t>I have a </a:t>
            </a:r>
            <a:r>
              <a:rPr lang="nl-NL" dirty="0" err="1">
                <a:solidFill>
                  <a:schemeClr val="bg1"/>
                </a:solidFill>
              </a:rPr>
              <a:t>complaint</a:t>
            </a:r>
            <a:r>
              <a:rPr lang="nl-NL" dirty="0">
                <a:solidFill>
                  <a:schemeClr val="bg1"/>
                </a:solidFill>
              </a:rPr>
              <a:t> </a:t>
            </a:r>
            <a:r>
              <a:rPr lang="nl-NL" dirty="0" err="1">
                <a:solidFill>
                  <a:schemeClr val="bg1"/>
                </a:solidFill>
              </a:rPr>
              <a:t>about</a:t>
            </a:r>
            <a:r>
              <a:rPr lang="nl-NL" dirty="0">
                <a:solidFill>
                  <a:schemeClr val="bg1"/>
                </a:solidFill>
              </a:rPr>
              <a:t> my phone, </a:t>
            </a:r>
            <a:r>
              <a:rPr lang="nl-NL" dirty="0" err="1">
                <a:solidFill>
                  <a:schemeClr val="bg1"/>
                </a:solidFill>
              </a:rPr>
              <a:t>it</a:t>
            </a:r>
            <a:r>
              <a:rPr lang="nl-NL" dirty="0">
                <a:solidFill>
                  <a:schemeClr val="bg1"/>
                </a:solidFill>
              </a:rPr>
              <a:t> </a:t>
            </a:r>
            <a:r>
              <a:rPr lang="nl-NL" dirty="0" err="1">
                <a:solidFill>
                  <a:schemeClr val="bg1"/>
                </a:solidFill>
              </a:rPr>
              <a:t>doesn’t</a:t>
            </a:r>
            <a:r>
              <a:rPr lang="nl-NL" dirty="0">
                <a:solidFill>
                  <a:schemeClr val="bg1"/>
                </a:solidFill>
              </a:rPr>
              <a:t> charge </a:t>
            </a:r>
            <a:r>
              <a:rPr lang="nl-NL" dirty="0" err="1">
                <a:solidFill>
                  <a:schemeClr val="bg1"/>
                </a:solidFill>
              </a:rPr>
              <a:t>anymore</a:t>
            </a:r>
            <a:r>
              <a:rPr lang="nl-NL" dirty="0">
                <a:solidFill>
                  <a:schemeClr val="bg1"/>
                </a:solidFill>
              </a:rPr>
              <a:t>.</a:t>
            </a:r>
          </a:p>
        </p:txBody>
      </p:sp>
      <p:pic>
        <p:nvPicPr>
          <p:cNvPr id="5" name="Picture 2" descr="Cartoon Thinking Woman Confusing Problem Afbeelding door Musbila · Creative  Fabrica">
            <a:extLst>
              <a:ext uri="{FF2B5EF4-FFF2-40B4-BE49-F238E27FC236}">
                <a16:creationId xmlns:a16="http://schemas.microsoft.com/office/drawing/2014/main" id="{E62225E7-5A1A-18AE-237A-6783FCD4A5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212651" y="276446"/>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hlinkClick r:id="rId4" action="ppaction://hlinksldjump"/>
            <a:extLst>
              <a:ext uri="{FF2B5EF4-FFF2-40B4-BE49-F238E27FC236}">
                <a16:creationId xmlns:a16="http://schemas.microsoft.com/office/drawing/2014/main" id="{552E6D3D-0067-13B6-A5AE-67357CB559B3}"/>
              </a:ext>
            </a:extLst>
          </p:cNvPr>
          <p:cNvSpPr txBox="1"/>
          <p:nvPr/>
        </p:nvSpPr>
        <p:spPr>
          <a:xfrm>
            <a:off x="4508205" y="1892595"/>
            <a:ext cx="5996762" cy="954107"/>
          </a:xfrm>
          <a:prstGeom prst="rect">
            <a:avLst/>
          </a:prstGeom>
          <a:noFill/>
        </p:spPr>
        <p:txBody>
          <a:bodyPr wrap="square" rtlCol="0">
            <a:spAutoFit/>
          </a:bodyPr>
          <a:lstStyle/>
          <a:p>
            <a:r>
              <a:rPr lang="nl-NL" sz="2800" dirty="0">
                <a:solidFill>
                  <a:schemeClr val="bg1"/>
                </a:solidFill>
              </a:rPr>
              <a:t>I can clean out the access point for you and </a:t>
            </a:r>
            <a:r>
              <a:rPr lang="nl-NL" sz="2800" dirty="0" err="1">
                <a:solidFill>
                  <a:schemeClr val="bg1"/>
                </a:solidFill>
              </a:rPr>
              <a:t>see</a:t>
            </a:r>
            <a:r>
              <a:rPr lang="nl-NL" sz="2800" dirty="0">
                <a:solidFill>
                  <a:schemeClr val="bg1"/>
                </a:solidFill>
              </a:rPr>
              <a:t> </a:t>
            </a:r>
            <a:r>
              <a:rPr lang="nl-NL" sz="2800" dirty="0" err="1">
                <a:solidFill>
                  <a:schemeClr val="bg1"/>
                </a:solidFill>
              </a:rPr>
              <a:t>if</a:t>
            </a:r>
            <a:r>
              <a:rPr lang="nl-NL" sz="2800" dirty="0">
                <a:solidFill>
                  <a:schemeClr val="bg1"/>
                </a:solidFill>
              </a:rPr>
              <a:t> </a:t>
            </a:r>
            <a:r>
              <a:rPr lang="nl-NL" sz="2800" dirty="0" err="1">
                <a:solidFill>
                  <a:schemeClr val="bg1"/>
                </a:solidFill>
              </a:rPr>
              <a:t>it</a:t>
            </a:r>
            <a:r>
              <a:rPr lang="nl-NL" sz="2800" dirty="0">
                <a:solidFill>
                  <a:schemeClr val="bg1"/>
                </a:solidFill>
              </a:rPr>
              <a:t> </a:t>
            </a:r>
            <a:r>
              <a:rPr lang="nl-NL" sz="2800" dirty="0" err="1">
                <a:solidFill>
                  <a:schemeClr val="bg1"/>
                </a:solidFill>
              </a:rPr>
              <a:t>works</a:t>
            </a:r>
            <a:r>
              <a:rPr lang="nl-NL" sz="2800" dirty="0">
                <a:solidFill>
                  <a:schemeClr val="bg1"/>
                </a:solidFill>
              </a:rPr>
              <a:t>.</a:t>
            </a:r>
          </a:p>
        </p:txBody>
      </p:sp>
      <p:sp>
        <p:nvSpPr>
          <p:cNvPr id="7" name="Tekstvak 6">
            <a:hlinkClick r:id="rId5" action="ppaction://hlinksldjump"/>
            <a:extLst>
              <a:ext uri="{FF2B5EF4-FFF2-40B4-BE49-F238E27FC236}">
                <a16:creationId xmlns:a16="http://schemas.microsoft.com/office/drawing/2014/main" id="{3FBC105D-A55A-5002-EE03-A7B0F9856E8D}"/>
              </a:ext>
            </a:extLst>
          </p:cNvPr>
          <p:cNvSpPr txBox="1"/>
          <p:nvPr/>
        </p:nvSpPr>
        <p:spPr>
          <a:xfrm>
            <a:off x="4508205" y="2992313"/>
            <a:ext cx="5996762" cy="523220"/>
          </a:xfrm>
          <a:prstGeom prst="rect">
            <a:avLst/>
          </a:prstGeom>
          <a:noFill/>
        </p:spPr>
        <p:txBody>
          <a:bodyPr wrap="square" rtlCol="0">
            <a:spAutoFit/>
          </a:bodyPr>
          <a:lstStyle/>
          <a:p>
            <a:r>
              <a:rPr lang="nl-NL" sz="2800" dirty="0">
                <a:solidFill>
                  <a:schemeClr val="bg1"/>
                </a:solidFill>
              </a:rPr>
              <a:t>I can charge </a:t>
            </a:r>
            <a:r>
              <a:rPr lang="nl-NL" sz="2800" dirty="0" err="1">
                <a:solidFill>
                  <a:schemeClr val="bg1"/>
                </a:solidFill>
              </a:rPr>
              <a:t>it</a:t>
            </a:r>
            <a:r>
              <a:rPr lang="nl-NL" sz="2800" dirty="0">
                <a:solidFill>
                  <a:schemeClr val="bg1"/>
                </a:solidFill>
              </a:rPr>
              <a:t> for you here. </a:t>
            </a:r>
          </a:p>
        </p:txBody>
      </p:sp>
      <p:sp>
        <p:nvSpPr>
          <p:cNvPr id="8" name="Tekstvak 7">
            <a:hlinkClick r:id="rId6" action="ppaction://hlinksldjump"/>
            <a:extLst>
              <a:ext uri="{FF2B5EF4-FFF2-40B4-BE49-F238E27FC236}">
                <a16:creationId xmlns:a16="http://schemas.microsoft.com/office/drawing/2014/main" id="{E34323EE-B0E4-8B87-12E8-1434380A80A9}"/>
              </a:ext>
            </a:extLst>
          </p:cNvPr>
          <p:cNvSpPr txBox="1"/>
          <p:nvPr/>
        </p:nvSpPr>
        <p:spPr>
          <a:xfrm>
            <a:off x="4508205" y="3661144"/>
            <a:ext cx="5996762" cy="523220"/>
          </a:xfrm>
          <a:prstGeom prst="rect">
            <a:avLst/>
          </a:prstGeom>
          <a:noFill/>
        </p:spPr>
        <p:txBody>
          <a:bodyPr wrap="square" rtlCol="0">
            <a:spAutoFit/>
          </a:bodyPr>
          <a:lstStyle/>
          <a:p>
            <a:r>
              <a:rPr lang="nl-NL" sz="2800" dirty="0">
                <a:solidFill>
                  <a:schemeClr val="bg1"/>
                </a:solidFill>
              </a:rPr>
              <a:t>I don’t </a:t>
            </a:r>
            <a:r>
              <a:rPr lang="nl-NL" sz="2800" dirty="0" err="1">
                <a:solidFill>
                  <a:schemeClr val="bg1"/>
                </a:solidFill>
              </a:rPr>
              <a:t>see</a:t>
            </a:r>
            <a:r>
              <a:rPr lang="nl-NL" sz="2800" dirty="0">
                <a:solidFill>
                  <a:schemeClr val="bg1"/>
                </a:solidFill>
              </a:rPr>
              <a:t> </a:t>
            </a:r>
            <a:r>
              <a:rPr lang="nl-NL" sz="2800" dirty="0" err="1">
                <a:solidFill>
                  <a:schemeClr val="bg1"/>
                </a:solidFill>
              </a:rPr>
              <a:t>what</a:t>
            </a:r>
            <a:r>
              <a:rPr lang="nl-NL" sz="2800" dirty="0">
                <a:solidFill>
                  <a:schemeClr val="bg1"/>
                </a:solidFill>
              </a:rPr>
              <a:t> the </a:t>
            </a:r>
            <a:r>
              <a:rPr lang="nl-NL" sz="2800" dirty="0" err="1">
                <a:solidFill>
                  <a:schemeClr val="bg1"/>
                </a:solidFill>
              </a:rPr>
              <a:t>compaint</a:t>
            </a:r>
            <a:r>
              <a:rPr lang="nl-NL" sz="2800" dirty="0">
                <a:solidFill>
                  <a:schemeClr val="bg1"/>
                </a:solidFill>
              </a:rPr>
              <a:t> is.</a:t>
            </a:r>
          </a:p>
        </p:txBody>
      </p:sp>
    </p:spTree>
    <p:extLst>
      <p:ext uri="{BB962C8B-B14F-4D97-AF65-F5344CB8AC3E}">
        <p14:creationId xmlns:p14="http://schemas.microsoft.com/office/powerpoint/2010/main" val="1961227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004E80-B60A-C046-FD42-7E088DE4887E}"/>
              </a:ext>
            </a:extLst>
          </p:cNvPr>
          <p:cNvSpPr>
            <a:spLocks noGrp="1"/>
          </p:cNvSpPr>
          <p:nvPr>
            <p:ph type="title"/>
          </p:nvPr>
        </p:nvSpPr>
        <p:spPr>
          <a:xfrm>
            <a:off x="6283842" y="365125"/>
            <a:ext cx="3668232" cy="1325563"/>
          </a:xfrm>
        </p:spPr>
        <p:txBody>
          <a:bodyPr/>
          <a:lstStyle/>
          <a:p>
            <a:r>
              <a:rPr lang="nl-NL" dirty="0" err="1">
                <a:solidFill>
                  <a:schemeClr val="bg1"/>
                </a:solidFill>
              </a:rPr>
              <a:t>Excuse</a:t>
            </a:r>
            <a:r>
              <a:rPr lang="nl-NL" dirty="0">
                <a:solidFill>
                  <a:schemeClr val="bg1"/>
                </a:solidFill>
              </a:rPr>
              <a:t> me?!</a:t>
            </a:r>
          </a:p>
        </p:txBody>
      </p:sp>
      <p:pic>
        <p:nvPicPr>
          <p:cNvPr id="4" name="Picture 2" descr="Cartoon Thinking Woman Confusing Problem Afbeelding door Musbila · Creative  Fabrica">
            <a:extLst>
              <a:ext uri="{FF2B5EF4-FFF2-40B4-BE49-F238E27FC236}">
                <a16:creationId xmlns:a16="http://schemas.microsoft.com/office/drawing/2014/main" id="{B53AE1AB-DC3D-B366-6D84-7508352BFF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212651" y="276446"/>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hlinkClick r:id="rId3" action="ppaction://hlinksldjump"/>
            <a:extLst>
              <a:ext uri="{FF2B5EF4-FFF2-40B4-BE49-F238E27FC236}">
                <a16:creationId xmlns:a16="http://schemas.microsoft.com/office/drawing/2014/main" id="{0DE2DF98-8F10-D9CE-6937-9732BC8F8F47}"/>
              </a:ext>
            </a:extLst>
          </p:cNvPr>
          <p:cNvSpPr txBox="1"/>
          <p:nvPr/>
        </p:nvSpPr>
        <p:spPr>
          <a:xfrm>
            <a:off x="7060018" y="1913861"/>
            <a:ext cx="3402419" cy="523220"/>
          </a:xfrm>
          <a:prstGeom prst="rect">
            <a:avLst/>
          </a:prstGeom>
          <a:noFill/>
        </p:spPr>
        <p:txBody>
          <a:bodyPr wrap="square" rtlCol="0">
            <a:spAutoFit/>
          </a:bodyPr>
          <a:lstStyle/>
          <a:p>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3808487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9E5D3-7713-9E16-86A3-60722C0B3E7D}"/>
              </a:ext>
            </a:extLst>
          </p:cNvPr>
          <p:cNvSpPr>
            <a:spLocks noGrp="1"/>
          </p:cNvSpPr>
          <p:nvPr>
            <p:ph type="title"/>
          </p:nvPr>
        </p:nvSpPr>
        <p:spPr>
          <a:xfrm>
            <a:off x="4837815" y="365125"/>
            <a:ext cx="6515986" cy="1325563"/>
          </a:xfrm>
        </p:spPr>
        <p:txBody>
          <a:bodyPr/>
          <a:lstStyle/>
          <a:p>
            <a:r>
              <a:rPr lang="nl-NL" dirty="0" err="1">
                <a:solidFill>
                  <a:schemeClr val="bg1"/>
                </a:solidFill>
              </a:rPr>
              <a:t>That</a:t>
            </a:r>
            <a:r>
              <a:rPr lang="nl-NL" dirty="0">
                <a:solidFill>
                  <a:schemeClr val="bg1"/>
                </a:solidFill>
              </a:rPr>
              <a:t> </a:t>
            </a:r>
            <a:r>
              <a:rPr lang="nl-NL" dirty="0" err="1">
                <a:solidFill>
                  <a:schemeClr val="bg1"/>
                </a:solidFill>
              </a:rPr>
              <a:t>doesn’t</a:t>
            </a:r>
            <a:r>
              <a:rPr lang="nl-NL" dirty="0">
                <a:solidFill>
                  <a:schemeClr val="bg1"/>
                </a:solidFill>
              </a:rPr>
              <a:t> </a:t>
            </a:r>
            <a:r>
              <a:rPr lang="nl-NL" dirty="0" err="1">
                <a:solidFill>
                  <a:schemeClr val="bg1"/>
                </a:solidFill>
              </a:rPr>
              <a:t>seem</a:t>
            </a:r>
            <a:r>
              <a:rPr lang="nl-NL" dirty="0">
                <a:solidFill>
                  <a:schemeClr val="bg1"/>
                </a:solidFill>
              </a:rPr>
              <a:t> like a solution</a:t>
            </a:r>
          </a:p>
        </p:txBody>
      </p:sp>
      <p:pic>
        <p:nvPicPr>
          <p:cNvPr id="4" name="Picture 2" descr="Cartoon Thinking Woman Confusing Problem Afbeelding door Musbila · Creative  Fabrica">
            <a:extLst>
              <a:ext uri="{FF2B5EF4-FFF2-40B4-BE49-F238E27FC236}">
                <a16:creationId xmlns:a16="http://schemas.microsoft.com/office/drawing/2014/main" id="{85CCAB10-2086-A93D-F3EF-E99A2D6BF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212651" y="276446"/>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3" action="ppaction://hlinksldjump"/>
            <a:extLst>
              <a:ext uri="{FF2B5EF4-FFF2-40B4-BE49-F238E27FC236}">
                <a16:creationId xmlns:a16="http://schemas.microsoft.com/office/drawing/2014/main" id="{3ED2DBFC-A596-5F3A-E5F0-E6D5A9D55F36}"/>
              </a:ext>
            </a:extLst>
          </p:cNvPr>
          <p:cNvSpPr txBox="1"/>
          <p:nvPr/>
        </p:nvSpPr>
        <p:spPr>
          <a:xfrm>
            <a:off x="6943060" y="2264736"/>
            <a:ext cx="3402419" cy="523220"/>
          </a:xfrm>
          <a:prstGeom prst="rect">
            <a:avLst/>
          </a:prstGeom>
          <a:noFill/>
        </p:spPr>
        <p:txBody>
          <a:bodyPr wrap="square" rtlCol="0">
            <a:spAutoFit/>
          </a:bodyPr>
          <a:lstStyle/>
          <a:p>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3818035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CA92D-75A5-8909-EEB8-A270CF53F71D}"/>
              </a:ext>
            </a:extLst>
          </p:cNvPr>
          <p:cNvSpPr>
            <a:spLocks noGrp="1"/>
          </p:cNvSpPr>
          <p:nvPr>
            <p:ph type="title"/>
          </p:nvPr>
        </p:nvSpPr>
        <p:spPr>
          <a:xfrm>
            <a:off x="4646427" y="365125"/>
            <a:ext cx="6464596" cy="1325563"/>
          </a:xfrm>
        </p:spPr>
        <p:txBody>
          <a:bodyPr/>
          <a:lstStyle/>
          <a:p>
            <a:r>
              <a:rPr lang="nl-NL" dirty="0" err="1">
                <a:solidFill>
                  <a:schemeClr val="bg1"/>
                </a:solidFill>
              </a:rPr>
              <a:t>That</a:t>
            </a:r>
            <a:r>
              <a:rPr lang="nl-NL" dirty="0">
                <a:solidFill>
                  <a:schemeClr val="bg1"/>
                </a:solidFill>
              </a:rPr>
              <a:t> would </a:t>
            </a:r>
            <a:r>
              <a:rPr lang="nl-NL" dirty="0" err="1">
                <a:solidFill>
                  <a:schemeClr val="bg1"/>
                </a:solidFill>
              </a:rPr>
              <a:t>be</a:t>
            </a:r>
            <a:r>
              <a:rPr lang="nl-NL" dirty="0">
                <a:solidFill>
                  <a:schemeClr val="bg1"/>
                </a:solidFill>
              </a:rPr>
              <a:t> </a:t>
            </a:r>
            <a:r>
              <a:rPr lang="nl-NL" dirty="0" err="1">
                <a:solidFill>
                  <a:schemeClr val="bg1"/>
                </a:solidFill>
              </a:rPr>
              <a:t>great</a:t>
            </a:r>
            <a:r>
              <a:rPr lang="nl-NL" dirty="0">
                <a:solidFill>
                  <a:schemeClr val="bg1"/>
                </a:solidFill>
              </a:rPr>
              <a:t>, </a:t>
            </a:r>
            <a:r>
              <a:rPr lang="nl-NL" dirty="0" err="1">
                <a:solidFill>
                  <a:schemeClr val="bg1"/>
                </a:solidFill>
              </a:rPr>
              <a:t>thank</a:t>
            </a:r>
            <a:r>
              <a:rPr lang="nl-NL" dirty="0">
                <a:solidFill>
                  <a:schemeClr val="bg1"/>
                </a:solidFill>
              </a:rPr>
              <a:t> you.</a:t>
            </a:r>
          </a:p>
        </p:txBody>
      </p:sp>
      <p:pic>
        <p:nvPicPr>
          <p:cNvPr id="4" name="Picture 2" descr="Cartoon Thinking Woman Confusing Problem Afbeelding door Musbila · Creative  Fabrica">
            <a:extLst>
              <a:ext uri="{FF2B5EF4-FFF2-40B4-BE49-F238E27FC236}">
                <a16:creationId xmlns:a16="http://schemas.microsoft.com/office/drawing/2014/main" id="{56A48692-A943-4A28-10BD-603F0F366F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28" t="1705" r="27299" b="6356"/>
          <a:stretch/>
        </p:blipFill>
        <p:spPr bwMode="auto">
          <a:xfrm>
            <a:off x="212651" y="276446"/>
            <a:ext cx="4017338" cy="630510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4989D8C-E995-01DB-66D5-DC6E65EA79FF}"/>
              </a:ext>
            </a:extLst>
          </p:cNvPr>
          <p:cNvSpPr txBox="1"/>
          <p:nvPr/>
        </p:nvSpPr>
        <p:spPr>
          <a:xfrm>
            <a:off x="4646427" y="2317898"/>
            <a:ext cx="5816010" cy="523220"/>
          </a:xfrm>
          <a:prstGeom prst="rect">
            <a:avLst/>
          </a:prstGeom>
          <a:noFill/>
        </p:spPr>
        <p:txBody>
          <a:bodyPr wrap="square" rtlCol="0">
            <a:spAutoFit/>
          </a:bodyPr>
          <a:lstStyle/>
          <a:p>
            <a:r>
              <a:rPr lang="nl-NL" sz="2800" dirty="0">
                <a:solidFill>
                  <a:schemeClr val="bg1"/>
                </a:solidFill>
              </a:rPr>
              <a:t>No </a:t>
            </a:r>
            <a:r>
              <a:rPr lang="nl-NL" sz="2800" dirty="0" err="1">
                <a:solidFill>
                  <a:schemeClr val="bg1"/>
                </a:solidFill>
              </a:rPr>
              <a:t>problem</a:t>
            </a:r>
            <a:r>
              <a:rPr lang="nl-NL" sz="2800" dirty="0">
                <a:solidFill>
                  <a:schemeClr val="bg1"/>
                </a:solidFill>
              </a:rPr>
              <a:t>, here you go!</a:t>
            </a:r>
          </a:p>
        </p:txBody>
      </p:sp>
    </p:spTree>
    <p:extLst>
      <p:ext uri="{BB962C8B-B14F-4D97-AF65-F5344CB8AC3E}">
        <p14:creationId xmlns:p14="http://schemas.microsoft.com/office/powerpoint/2010/main" val="3980648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25DDE-10BB-F752-0F98-253E6856921E}"/>
              </a:ext>
            </a:extLst>
          </p:cNvPr>
          <p:cNvSpPr>
            <a:spLocks noGrp="1"/>
          </p:cNvSpPr>
          <p:nvPr>
            <p:ph type="title"/>
          </p:nvPr>
        </p:nvSpPr>
        <p:spPr>
          <a:xfrm>
            <a:off x="5537789" y="681037"/>
            <a:ext cx="5803605" cy="1325563"/>
          </a:xfrm>
        </p:spPr>
        <p:txBody>
          <a:bodyPr>
            <a:noAutofit/>
          </a:bodyPr>
          <a:lstStyle/>
          <a:p>
            <a:r>
              <a:rPr lang="nl-NL" sz="3600" dirty="0" err="1">
                <a:solidFill>
                  <a:schemeClr val="bg1"/>
                </a:solidFill>
              </a:rPr>
              <a:t>You</a:t>
            </a:r>
            <a:r>
              <a:rPr lang="nl-NL" sz="3600" dirty="0">
                <a:solidFill>
                  <a:schemeClr val="bg1"/>
                </a:solidFill>
              </a:rPr>
              <a:t> </a:t>
            </a:r>
            <a:r>
              <a:rPr lang="nl-NL" sz="3600" dirty="0" err="1">
                <a:solidFill>
                  <a:schemeClr val="bg1"/>
                </a:solidFill>
              </a:rPr>
              <a:t>did</a:t>
            </a:r>
            <a:r>
              <a:rPr lang="nl-NL" sz="3600" dirty="0">
                <a:solidFill>
                  <a:schemeClr val="bg1"/>
                </a:solidFill>
              </a:rPr>
              <a:t> </a:t>
            </a:r>
            <a:r>
              <a:rPr lang="nl-NL" sz="3600" dirty="0" err="1">
                <a:solidFill>
                  <a:schemeClr val="bg1"/>
                </a:solidFill>
              </a:rPr>
              <a:t>great</a:t>
            </a:r>
            <a:r>
              <a:rPr lang="nl-NL" sz="3600" dirty="0">
                <a:solidFill>
                  <a:schemeClr val="bg1"/>
                </a:solidFill>
              </a:rPr>
              <a:t>! I </a:t>
            </a:r>
            <a:r>
              <a:rPr lang="nl-NL" sz="3600" dirty="0" err="1">
                <a:solidFill>
                  <a:schemeClr val="bg1"/>
                </a:solidFill>
              </a:rPr>
              <a:t>think</a:t>
            </a:r>
            <a:r>
              <a:rPr lang="nl-NL" sz="3600" dirty="0">
                <a:solidFill>
                  <a:schemeClr val="bg1"/>
                </a:solidFill>
              </a:rPr>
              <a:t> </a:t>
            </a:r>
            <a:r>
              <a:rPr lang="nl-NL" sz="3600" dirty="0" err="1">
                <a:solidFill>
                  <a:schemeClr val="bg1"/>
                </a:solidFill>
              </a:rPr>
              <a:t>you</a:t>
            </a:r>
            <a:r>
              <a:rPr lang="nl-NL" sz="3600" dirty="0">
                <a:solidFill>
                  <a:schemeClr val="bg1"/>
                </a:solidFill>
              </a:rPr>
              <a:t> can handle the store on your </a:t>
            </a:r>
            <a:r>
              <a:rPr lang="nl-NL" sz="3600" dirty="0" err="1">
                <a:solidFill>
                  <a:schemeClr val="bg1"/>
                </a:solidFill>
              </a:rPr>
              <a:t>own</a:t>
            </a:r>
            <a:r>
              <a:rPr lang="nl-NL" sz="3600" dirty="0">
                <a:solidFill>
                  <a:schemeClr val="bg1"/>
                </a:solidFill>
              </a:rPr>
              <a:t> for </a:t>
            </a:r>
            <a:r>
              <a:rPr lang="nl-NL" sz="3600" dirty="0" err="1">
                <a:solidFill>
                  <a:schemeClr val="bg1"/>
                </a:solidFill>
              </a:rPr>
              <a:t>now</a:t>
            </a:r>
            <a:r>
              <a:rPr lang="nl-NL" sz="3600" dirty="0">
                <a:solidFill>
                  <a:schemeClr val="bg1"/>
                </a:solidFill>
              </a:rPr>
              <a:t>. </a:t>
            </a:r>
            <a:r>
              <a:rPr lang="nl-NL" sz="3600" dirty="0" err="1">
                <a:solidFill>
                  <a:schemeClr val="bg1"/>
                </a:solidFill>
              </a:rPr>
              <a:t>I’ll</a:t>
            </a:r>
            <a:r>
              <a:rPr lang="nl-NL" sz="3600" dirty="0">
                <a:solidFill>
                  <a:schemeClr val="bg1"/>
                </a:solidFill>
              </a:rPr>
              <a:t> </a:t>
            </a:r>
            <a:r>
              <a:rPr lang="nl-NL" sz="3600" dirty="0" err="1">
                <a:solidFill>
                  <a:schemeClr val="bg1"/>
                </a:solidFill>
              </a:rPr>
              <a:t>be</a:t>
            </a:r>
            <a:r>
              <a:rPr lang="nl-NL" sz="3600" dirty="0">
                <a:solidFill>
                  <a:schemeClr val="bg1"/>
                </a:solidFill>
              </a:rPr>
              <a:t> at my desk </a:t>
            </a:r>
            <a:r>
              <a:rPr lang="nl-NL" sz="3600" dirty="0" err="1">
                <a:solidFill>
                  <a:schemeClr val="bg1"/>
                </a:solidFill>
              </a:rPr>
              <a:t>if</a:t>
            </a:r>
            <a:r>
              <a:rPr lang="nl-NL" sz="3600" dirty="0">
                <a:solidFill>
                  <a:schemeClr val="bg1"/>
                </a:solidFill>
              </a:rPr>
              <a:t> </a:t>
            </a:r>
            <a:r>
              <a:rPr lang="nl-NL" sz="3600" dirty="0" err="1">
                <a:solidFill>
                  <a:schemeClr val="bg1"/>
                </a:solidFill>
              </a:rPr>
              <a:t>you</a:t>
            </a:r>
            <a:r>
              <a:rPr lang="nl-NL" sz="3600" dirty="0">
                <a:solidFill>
                  <a:schemeClr val="bg1"/>
                </a:solidFill>
              </a:rPr>
              <a:t> </a:t>
            </a:r>
            <a:r>
              <a:rPr lang="nl-NL" sz="3600" dirty="0" err="1">
                <a:solidFill>
                  <a:schemeClr val="bg1"/>
                </a:solidFill>
              </a:rPr>
              <a:t>need</a:t>
            </a:r>
            <a:r>
              <a:rPr lang="nl-NL" sz="3600" dirty="0">
                <a:solidFill>
                  <a:schemeClr val="bg1"/>
                </a:solidFill>
              </a:rPr>
              <a:t> help.</a:t>
            </a:r>
          </a:p>
        </p:txBody>
      </p:sp>
      <p:pic>
        <p:nvPicPr>
          <p:cNvPr id="4" name="Afbeelding 3">
            <a:extLst>
              <a:ext uri="{FF2B5EF4-FFF2-40B4-BE49-F238E27FC236}">
                <a16:creationId xmlns:a16="http://schemas.microsoft.com/office/drawing/2014/main" id="{47D50256-B558-01BF-634B-257815458F24}"/>
              </a:ext>
            </a:extLst>
          </p:cNvPr>
          <p:cNvPicPr>
            <a:picLocks noChangeAspect="1"/>
          </p:cNvPicPr>
          <p:nvPr/>
        </p:nvPicPr>
        <p:blipFill rotWithShape="1">
          <a:blip r:embed="rId2"/>
          <a:srcRect l="30084" t="28313" r="39666" b="18400"/>
          <a:stretch/>
        </p:blipFill>
        <p:spPr>
          <a:xfrm>
            <a:off x="189614" y="946298"/>
            <a:ext cx="5278759" cy="5230665"/>
          </a:xfrm>
          <a:prstGeom prst="rect">
            <a:avLst/>
          </a:prstGeom>
        </p:spPr>
      </p:pic>
      <p:sp>
        <p:nvSpPr>
          <p:cNvPr id="7" name="Tekstvak 6">
            <a:hlinkClick r:id="rId3" action="ppaction://hlinksldjump"/>
            <a:extLst>
              <a:ext uri="{FF2B5EF4-FFF2-40B4-BE49-F238E27FC236}">
                <a16:creationId xmlns:a16="http://schemas.microsoft.com/office/drawing/2014/main" id="{0FA8EC9B-2B89-8196-39B5-D9118410B6E1}"/>
              </a:ext>
            </a:extLst>
          </p:cNvPr>
          <p:cNvSpPr txBox="1"/>
          <p:nvPr/>
        </p:nvSpPr>
        <p:spPr>
          <a:xfrm>
            <a:off x="7581014" y="2955851"/>
            <a:ext cx="2456121" cy="523220"/>
          </a:xfrm>
          <a:prstGeom prst="rect">
            <a:avLst/>
          </a:prstGeom>
          <a:noFill/>
        </p:spPr>
        <p:txBody>
          <a:bodyPr wrap="square" rtlCol="0">
            <a:spAutoFit/>
          </a:bodyPr>
          <a:lstStyle/>
          <a:p>
            <a:r>
              <a:rPr lang="nl-NL" sz="2800" dirty="0">
                <a:solidFill>
                  <a:schemeClr val="bg1"/>
                </a:solidFill>
              </a:rPr>
              <a:t>Next level</a:t>
            </a:r>
          </a:p>
        </p:txBody>
      </p:sp>
    </p:spTree>
    <p:extLst>
      <p:ext uri="{BB962C8B-B14F-4D97-AF65-F5344CB8AC3E}">
        <p14:creationId xmlns:p14="http://schemas.microsoft.com/office/powerpoint/2010/main" val="162093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6405B-A897-5E14-3DF1-A8C3D1817C11}"/>
              </a:ext>
            </a:extLst>
          </p:cNvPr>
          <p:cNvSpPr>
            <a:spLocks noGrp="1"/>
          </p:cNvSpPr>
          <p:nvPr>
            <p:ph type="title"/>
          </p:nvPr>
        </p:nvSpPr>
        <p:spPr>
          <a:xfrm>
            <a:off x="5911702" y="365126"/>
            <a:ext cx="5442098" cy="1527470"/>
          </a:xfrm>
        </p:spPr>
        <p:txBody>
          <a:bodyPr>
            <a:normAutofit/>
          </a:bodyPr>
          <a:lstStyle/>
          <a:p>
            <a:r>
              <a:rPr lang="nl-NL" dirty="0" err="1">
                <a:solidFill>
                  <a:schemeClr val="bg1"/>
                </a:solidFill>
              </a:rPr>
              <a:t>You’ll</a:t>
            </a:r>
            <a:r>
              <a:rPr lang="nl-NL" dirty="0">
                <a:solidFill>
                  <a:schemeClr val="bg1"/>
                </a:solidFill>
              </a:rPr>
              <a:t> </a:t>
            </a:r>
            <a:r>
              <a:rPr lang="nl-NL" dirty="0" err="1">
                <a:solidFill>
                  <a:schemeClr val="bg1"/>
                </a:solidFill>
              </a:rPr>
              <a:t>be</a:t>
            </a:r>
            <a:r>
              <a:rPr lang="nl-NL" dirty="0">
                <a:solidFill>
                  <a:schemeClr val="bg1"/>
                </a:solidFill>
              </a:rPr>
              <a:t> on the floor on your </a:t>
            </a:r>
            <a:r>
              <a:rPr lang="nl-NL" dirty="0" err="1">
                <a:solidFill>
                  <a:schemeClr val="bg1"/>
                </a:solidFill>
              </a:rPr>
              <a:t>own</a:t>
            </a:r>
            <a:r>
              <a:rPr lang="nl-NL" dirty="0">
                <a:solidFill>
                  <a:schemeClr val="bg1"/>
                </a:solidFill>
              </a:rPr>
              <a:t>.</a:t>
            </a:r>
          </a:p>
        </p:txBody>
      </p:sp>
      <p:sp>
        <p:nvSpPr>
          <p:cNvPr id="3" name="Tijdelijke aanduiding voor inhoud 2">
            <a:extLst>
              <a:ext uri="{FF2B5EF4-FFF2-40B4-BE49-F238E27FC236}">
                <a16:creationId xmlns:a16="http://schemas.microsoft.com/office/drawing/2014/main" id="{4FB4D941-5B67-F0DF-B5E7-53CD6C6022F0}"/>
              </a:ext>
            </a:extLst>
          </p:cNvPr>
          <p:cNvSpPr>
            <a:spLocks noGrp="1"/>
          </p:cNvSpPr>
          <p:nvPr>
            <p:ph idx="1"/>
          </p:nvPr>
        </p:nvSpPr>
        <p:spPr>
          <a:xfrm>
            <a:off x="5911702" y="2105800"/>
            <a:ext cx="5442098" cy="2859605"/>
          </a:xfrm>
        </p:spPr>
        <p:txBody>
          <a:bodyPr/>
          <a:lstStyle/>
          <a:p>
            <a:pPr marL="0" indent="0">
              <a:buNone/>
            </a:pPr>
            <a:r>
              <a:rPr lang="nl-NL" dirty="0">
                <a:solidFill>
                  <a:schemeClr val="bg1"/>
                </a:solidFill>
              </a:rPr>
              <a:t>In this level </a:t>
            </a:r>
            <a:r>
              <a:rPr lang="nl-NL" dirty="0" err="1">
                <a:solidFill>
                  <a:schemeClr val="bg1"/>
                </a:solidFill>
              </a:rPr>
              <a:t>you</a:t>
            </a:r>
            <a:r>
              <a:rPr lang="nl-NL" dirty="0">
                <a:solidFill>
                  <a:schemeClr val="bg1"/>
                </a:solidFill>
              </a:rPr>
              <a:t> </a:t>
            </a:r>
            <a:r>
              <a:rPr lang="nl-NL" dirty="0" err="1">
                <a:solidFill>
                  <a:schemeClr val="bg1"/>
                </a:solidFill>
              </a:rPr>
              <a:t>will</a:t>
            </a:r>
            <a:r>
              <a:rPr lang="nl-NL" dirty="0">
                <a:solidFill>
                  <a:schemeClr val="bg1"/>
                </a:solidFill>
              </a:rPr>
              <a:t> </a:t>
            </a:r>
            <a:r>
              <a:rPr lang="nl-NL" dirty="0" err="1">
                <a:solidFill>
                  <a:schemeClr val="bg1"/>
                </a:solidFill>
              </a:rPr>
              <a:t>need</a:t>
            </a:r>
            <a:r>
              <a:rPr lang="nl-NL" dirty="0">
                <a:solidFill>
                  <a:schemeClr val="bg1"/>
                </a:solidFill>
              </a:rPr>
              <a:t> to help </a:t>
            </a:r>
            <a:r>
              <a:rPr lang="nl-NL" dirty="0" err="1">
                <a:solidFill>
                  <a:schemeClr val="bg1"/>
                </a:solidFill>
              </a:rPr>
              <a:t>customers</a:t>
            </a:r>
            <a:r>
              <a:rPr lang="nl-NL" dirty="0">
                <a:solidFill>
                  <a:schemeClr val="bg1"/>
                </a:solidFill>
              </a:rPr>
              <a:t> and </a:t>
            </a:r>
            <a:r>
              <a:rPr lang="nl-NL" dirty="0" err="1">
                <a:solidFill>
                  <a:schemeClr val="bg1"/>
                </a:solidFill>
              </a:rPr>
              <a:t>once</a:t>
            </a:r>
            <a:r>
              <a:rPr lang="nl-NL" dirty="0">
                <a:solidFill>
                  <a:schemeClr val="bg1"/>
                </a:solidFill>
              </a:rPr>
              <a:t> in a </a:t>
            </a:r>
            <a:r>
              <a:rPr lang="nl-NL" dirty="0" err="1">
                <a:solidFill>
                  <a:schemeClr val="bg1"/>
                </a:solidFill>
              </a:rPr>
              <a:t>while</a:t>
            </a:r>
            <a:r>
              <a:rPr lang="nl-NL" dirty="0">
                <a:solidFill>
                  <a:schemeClr val="bg1"/>
                </a:solidFill>
              </a:rPr>
              <a:t> </a:t>
            </a:r>
            <a:r>
              <a:rPr lang="nl-NL" dirty="0" err="1">
                <a:solidFill>
                  <a:schemeClr val="bg1"/>
                </a:solidFill>
              </a:rPr>
              <a:t>I’ll</a:t>
            </a:r>
            <a:r>
              <a:rPr lang="nl-NL" dirty="0">
                <a:solidFill>
                  <a:schemeClr val="bg1"/>
                </a:solidFill>
              </a:rPr>
              <a:t> </a:t>
            </a:r>
            <a:r>
              <a:rPr lang="nl-NL" dirty="0" err="1">
                <a:solidFill>
                  <a:schemeClr val="bg1"/>
                </a:solidFill>
              </a:rPr>
              <a:t>give</a:t>
            </a:r>
            <a:r>
              <a:rPr lang="nl-NL" dirty="0">
                <a:solidFill>
                  <a:schemeClr val="bg1"/>
                </a:solidFill>
              </a:rPr>
              <a:t> </a:t>
            </a:r>
            <a:r>
              <a:rPr lang="nl-NL" dirty="0" err="1">
                <a:solidFill>
                  <a:schemeClr val="bg1"/>
                </a:solidFill>
              </a:rPr>
              <a:t>you</a:t>
            </a:r>
            <a:r>
              <a:rPr lang="nl-NL" dirty="0">
                <a:solidFill>
                  <a:schemeClr val="bg1"/>
                </a:solidFill>
              </a:rPr>
              <a:t> the opportunity to </a:t>
            </a:r>
            <a:r>
              <a:rPr lang="nl-NL" dirty="0" err="1">
                <a:solidFill>
                  <a:schemeClr val="bg1"/>
                </a:solidFill>
              </a:rPr>
              <a:t>earn</a:t>
            </a:r>
            <a:r>
              <a:rPr lang="nl-NL" dirty="0">
                <a:solidFill>
                  <a:schemeClr val="bg1"/>
                </a:solidFill>
              </a:rPr>
              <a:t> </a:t>
            </a:r>
            <a:r>
              <a:rPr lang="nl-NL" dirty="0" err="1">
                <a:solidFill>
                  <a:schemeClr val="bg1"/>
                </a:solidFill>
              </a:rPr>
              <a:t>some</a:t>
            </a:r>
            <a:r>
              <a:rPr lang="nl-NL" dirty="0">
                <a:solidFill>
                  <a:schemeClr val="bg1"/>
                </a:solidFill>
              </a:rPr>
              <a:t> bonuspoints.</a:t>
            </a:r>
          </a:p>
          <a:p>
            <a:pPr marL="0" indent="0">
              <a:buNone/>
            </a:pPr>
            <a:r>
              <a:rPr lang="nl-NL" dirty="0" err="1">
                <a:solidFill>
                  <a:schemeClr val="bg1"/>
                </a:solidFill>
              </a:rPr>
              <a:t>You’ll</a:t>
            </a:r>
            <a:r>
              <a:rPr lang="nl-NL" dirty="0">
                <a:solidFill>
                  <a:schemeClr val="bg1"/>
                </a:solidFill>
              </a:rPr>
              <a:t> </a:t>
            </a:r>
            <a:r>
              <a:rPr lang="nl-NL" dirty="0" err="1">
                <a:solidFill>
                  <a:schemeClr val="bg1"/>
                </a:solidFill>
              </a:rPr>
              <a:t>answer</a:t>
            </a:r>
            <a:r>
              <a:rPr lang="nl-NL" dirty="0">
                <a:solidFill>
                  <a:schemeClr val="bg1"/>
                </a:solidFill>
              </a:rPr>
              <a:t> the </a:t>
            </a:r>
            <a:r>
              <a:rPr lang="nl-NL" dirty="0" err="1">
                <a:solidFill>
                  <a:schemeClr val="bg1"/>
                </a:solidFill>
              </a:rPr>
              <a:t>customers</a:t>
            </a:r>
            <a:r>
              <a:rPr lang="nl-NL" dirty="0">
                <a:solidFill>
                  <a:schemeClr val="bg1"/>
                </a:solidFill>
              </a:rPr>
              <a:t> </a:t>
            </a:r>
            <a:r>
              <a:rPr lang="nl-NL" dirty="0" err="1">
                <a:solidFill>
                  <a:schemeClr val="bg1"/>
                </a:solidFill>
              </a:rPr>
              <a:t>by</a:t>
            </a:r>
            <a:r>
              <a:rPr lang="nl-NL" dirty="0">
                <a:solidFill>
                  <a:schemeClr val="bg1"/>
                </a:solidFill>
              </a:rPr>
              <a:t> </a:t>
            </a:r>
            <a:r>
              <a:rPr lang="nl-NL" dirty="0" err="1">
                <a:solidFill>
                  <a:schemeClr val="bg1"/>
                </a:solidFill>
              </a:rPr>
              <a:t>filling</a:t>
            </a:r>
            <a:r>
              <a:rPr lang="nl-NL" dirty="0">
                <a:solidFill>
                  <a:schemeClr val="bg1"/>
                </a:solidFill>
              </a:rPr>
              <a:t> in the </a:t>
            </a:r>
            <a:r>
              <a:rPr lang="nl-NL" dirty="0" err="1">
                <a:solidFill>
                  <a:schemeClr val="bg1"/>
                </a:solidFill>
              </a:rPr>
              <a:t>gaps</a:t>
            </a:r>
            <a:r>
              <a:rPr lang="nl-NL" dirty="0">
                <a:solidFill>
                  <a:schemeClr val="bg1"/>
                </a:solidFill>
              </a:rPr>
              <a:t> in the </a:t>
            </a:r>
            <a:r>
              <a:rPr lang="nl-NL" dirty="0" err="1">
                <a:solidFill>
                  <a:schemeClr val="bg1"/>
                </a:solidFill>
              </a:rPr>
              <a:t>sentences</a:t>
            </a:r>
            <a:r>
              <a:rPr lang="nl-NL" dirty="0">
                <a:solidFill>
                  <a:schemeClr val="bg1"/>
                </a:solidFill>
              </a:rPr>
              <a:t>.</a:t>
            </a:r>
          </a:p>
        </p:txBody>
      </p:sp>
      <p:pic>
        <p:nvPicPr>
          <p:cNvPr id="4" name="Afbeelding 3">
            <a:extLst>
              <a:ext uri="{FF2B5EF4-FFF2-40B4-BE49-F238E27FC236}">
                <a16:creationId xmlns:a16="http://schemas.microsoft.com/office/drawing/2014/main" id="{582A5E21-36EE-0FD0-99B1-3CC264B2A044}"/>
              </a:ext>
            </a:extLst>
          </p:cNvPr>
          <p:cNvPicPr>
            <a:picLocks noChangeAspect="1"/>
          </p:cNvPicPr>
          <p:nvPr/>
        </p:nvPicPr>
        <p:blipFill rotWithShape="1">
          <a:blip r:embed="rId2"/>
          <a:srcRect l="30084" t="28313" r="39666" b="18400"/>
          <a:stretch/>
        </p:blipFill>
        <p:spPr>
          <a:xfrm>
            <a:off x="295939" y="1169581"/>
            <a:ext cx="5278759" cy="5230665"/>
          </a:xfrm>
          <a:prstGeom prst="rect">
            <a:avLst/>
          </a:prstGeom>
        </p:spPr>
      </p:pic>
      <p:sp>
        <p:nvSpPr>
          <p:cNvPr id="5" name="Tijdelijke aanduiding voor inhoud 2">
            <a:extLst>
              <a:ext uri="{FF2B5EF4-FFF2-40B4-BE49-F238E27FC236}">
                <a16:creationId xmlns:a16="http://schemas.microsoft.com/office/drawing/2014/main" id="{A9BA1623-7879-CD13-1A0C-ECBE84AB12D7}"/>
              </a:ext>
            </a:extLst>
          </p:cNvPr>
          <p:cNvSpPr txBox="1">
            <a:spLocks/>
          </p:cNvSpPr>
          <p:nvPr/>
        </p:nvSpPr>
        <p:spPr>
          <a:xfrm>
            <a:off x="7622658" y="4965405"/>
            <a:ext cx="2020186" cy="83997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chemeClr val="bg1"/>
                </a:solidFill>
              </a:rPr>
              <a:t>Okay! </a:t>
            </a:r>
            <a:r>
              <a:rPr lang="nl-NL" dirty="0" err="1">
                <a:solidFill>
                  <a:schemeClr val="bg1"/>
                </a:solidFill>
              </a:rPr>
              <a:t>Let’s</a:t>
            </a:r>
            <a:r>
              <a:rPr lang="nl-NL" dirty="0">
                <a:solidFill>
                  <a:schemeClr val="bg1"/>
                </a:solidFill>
              </a:rPr>
              <a:t> get </a:t>
            </a:r>
            <a:r>
              <a:rPr lang="nl-NL" dirty="0" err="1">
                <a:solidFill>
                  <a:schemeClr val="bg1"/>
                </a:solidFill>
              </a:rPr>
              <a:t>started</a:t>
            </a:r>
            <a:r>
              <a:rPr lang="nl-NL" dirty="0">
                <a:solidFill>
                  <a:schemeClr val="bg1"/>
                </a:solidFill>
              </a:rPr>
              <a:t>.</a:t>
            </a:r>
          </a:p>
        </p:txBody>
      </p:sp>
    </p:spTree>
    <p:extLst>
      <p:ext uri="{BB962C8B-B14F-4D97-AF65-F5344CB8AC3E}">
        <p14:creationId xmlns:p14="http://schemas.microsoft.com/office/powerpoint/2010/main" val="3391134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220586" y="365125"/>
            <a:ext cx="6133214" cy="1325563"/>
          </a:xfrm>
        </p:spPr>
        <p:txBody>
          <a:bodyPr/>
          <a:lstStyle/>
          <a:p>
            <a:r>
              <a:rPr lang="nl-NL" dirty="0">
                <a:solidFill>
                  <a:schemeClr val="bg1"/>
                </a:solidFill>
              </a:rPr>
              <a:t>This customer </a:t>
            </a:r>
            <a:r>
              <a:rPr lang="nl-NL" dirty="0" err="1">
                <a:solidFill>
                  <a:schemeClr val="bg1"/>
                </a:solidFill>
              </a:rPr>
              <a:t>just</a:t>
            </a:r>
            <a:r>
              <a:rPr lang="nl-NL" dirty="0">
                <a:solidFill>
                  <a:schemeClr val="bg1"/>
                </a:solidFill>
              </a:rPr>
              <a:t> </a:t>
            </a:r>
            <a:r>
              <a:rPr lang="nl-NL" dirty="0" err="1">
                <a:solidFill>
                  <a:schemeClr val="bg1"/>
                </a:solidFill>
              </a:rPr>
              <a:t>walked</a:t>
            </a:r>
            <a:r>
              <a:rPr lang="nl-NL" dirty="0">
                <a:solidFill>
                  <a:schemeClr val="bg1"/>
                </a:solidFill>
              </a:rPr>
              <a:t> </a:t>
            </a:r>
            <a:r>
              <a:rPr lang="nl-NL" dirty="0" err="1">
                <a:solidFill>
                  <a:schemeClr val="bg1"/>
                </a:solidFill>
              </a:rPr>
              <a:t>into</a:t>
            </a:r>
            <a:r>
              <a:rPr lang="nl-NL" dirty="0">
                <a:solidFill>
                  <a:schemeClr val="bg1"/>
                </a:solidFill>
              </a:rPr>
              <a:t> the store.</a:t>
            </a:r>
          </a:p>
        </p:txBody>
      </p:sp>
      <p:sp>
        <p:nvSpPr>
          <p:cNvPr id="3" name="Tijdelijke aanduiding voor inhoud 2">
            <a:extLst>
              <a:ext uri="{FF2B5EF4-FFF2-40B4-BE49-F238E27FC236}">
                <a16:creationId xmlns:a16="http://schemas.microsoft.com/office/drawing/2014/main" id="{FF3B3886-4F77-3011-B7CA-A95CF8A3FCFD}"/>
              </a:ext>
            </a:extLst>
          </p:cNvPr>
          <p:cNvSpPr>
            <a:spLocks noGrp="1"/>
          </p:cNvSpPr>
          <p:nvPr>
            <p:ph idx="1"/>
          </p:nvPr>
        </p:nvSpPr>
        <p:spPr>
          <a:xfrm>
            <a:off x="5220586" y="1825625"/>
            <a:ext cx="6133214" cy="673026"/>
          </a:xfrm>
        </p:spPr>
        <p:txBody>
          <a:bodyPr/>
          <a:lstStyle/>
          <a:p>
            <a:pPr marL="0" indent="0">
              <a:buNone/>
            </a:pPr>
            <a:r>
              <a:rPr lang="nl-NL" dirty="0" err="1">
                <a:solidFill>
                  <a:schemeClr val="bg1"/>
                </a:solidFill>
              </a:rPr>
              <a:t>Hello</a:t>
            </a:r>
            <a:r>
              <a:rPr lang="nl-NL" dirty="0">
                <a:solidFill>
                  <a:schemeClr val="bg1"/>
                </a:solidFill>
              </a:rPr>
              <a:t> sir, …………..</a:t>
            </a:r>
          </a:p>
        </p:txBody>
      </p:sp>
      <p:pic>
        <p:nvPicPr>
          <p:cNvPr id="1028" name="Picture 4" descr="Esmé van Tol on Behance">
            <a:extLst>
              <a:ext uri="{FF2B5EF4-FFF2-40B4-BE49-F238E27FC236}">
                <a16:creationId xmlns:a16="http://schemas.microsoft.com/office/drawing/2014/main" id="{A70A0B2B-FB5F-628C-F6FC-9C0D832B9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61" t="15070" r="21908"/>
          <a:stretch/>
        </p:blipFill>
        <p:spPr bwMode="auto">
          <a:xfrm>
            <a:off x="712382" y="898339"/>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hlinkClick r:id="rId4" action="ppaction://hlinksldjump"/>
            <a:extLst>
              <a:ext uri="{FF2B5EF4-FFF2-40B4-BE49-F238E27FC236}">
                <a16:creationId xmlns:a16="http://schemas.microsoft.com/office/drawing/2014/main" id="{5BB4942C-701D-0B31-84CA-FEF05662E892}"/>
              </a:ext>
            </a:extLst>
          </p:cNvPr>
          <p:cNvSpPr txBox="1"/>
          <p:nvPr/>
        </p:nvSpPr>
        <p:spPr>
          <a:xfrm>
            <a:off x="5392481" y="2498651"/>
            <a:ext cx="3689498" cy="523220"/>
          </a:xfrm>
          <a:prstGeom prst="rect">
            <a:avLst/>
          </a:prstGeom>
          <a:noFill/>
        </p:spPr>
        <p:txBody>
          <a:bodyPr wrap="square" rtlCol="0">
            <a:spAutoFit/>
          </a:bodyPr>
          <a:lstStyle/>
          <a:p>
            <a:r>
              <a:rPr lang="nl-NL" sz="2800" dirty="0" err="1">
                <a:solidFill>
                  <a:schemeClr val="bg1"/>
                </a:solidFill>
              </a:rPr>
              <a:t>Maybe</a:t>
            </a:r>
            <a:r>
              <a:rPr lang="nl-NL" sz="2800" dirty="0">
                <a:solidFill>
                  <a:schemeClr val="bg1"/>
                </a:solidFill>
              </a:rPr>
              <a:t> I can help </a:t>
            </a:r>
            <a:r>
              <a:rPr lang="nl-NL" sz="2800" dirty="0" err="1">
                <a:solidFill>
                  <a:schemeClr val="bg1"/>
                </a:solidFill>
              </a:rPr>
              <a:t>you</a:t>
            </a:r>
            <a:r>
              <a:rPr lang="nl-NL" sz="2800" dirty="0">
                <a:solidFill>
                  <a:schemeClr val="bg1"/>
                </a:solidFill>
              </a:rPr>
              <a:t>?</a:t>
            </a:r>
          </a:p>
        </p:txBody>
      </p:sp>
      <p:sp>
        <p:nvSpPr>
          <p:cNvPr id="5" name="Tekstvak 4">
            <a:hlinkClick r:id="rId5" action="ppaction://hlinksldjump"/>
            <a:extLst>
              <a:ext uri="{FF2B5EF4-FFF2-40B4-BE49-F238E27FC236}">
                <a16:creationId xmlns:a16="http://schemas.microsoft.com/office/drawing/2014/main" id="{E68DFCDA-5478-6549-BADB-8F0FD5D11A5E}"/>
              </a:ext>
            </a:extLst>
          </p:cNvPr>
          <p:cNvSpPr txBox="1"/>
          <p:nvPr/>
        </p:nvSpPr>
        <p:spPr>
          <a:xfrm>
            <a:off x="5392481" y="3167390"/>
            <a:ext cx="3689498" cy="523220"/>
          </a:xfrm>
          <a:prstGeom prst="rect">
            <a:avLst/>
          </a:prstGeom>
          <a:noFill/>
        </p:spPr>
        <p:txBody>
          <a:bodyPr wrap="square" rtlCol="0">
            <a:spAutoFit/>
          </a:bodyPr>
          <a:lstStyle/>
          <a:p>
            <a:r>
              <a:rPr lang="nl-NL" sz="2800" dirty="0">
                <a:solidFill>
                  <a:schemeClr val="bg1"/>
                </a:solidFill>
              </a:rPr>
              <a:t>How can I help </a:t>
            </a:r>
            <a:r>
              <a:rPr lang="nl-NL" sz="2800" dirty="0" err="1">
                <a:solidFill>
                  <a:schemeClr val="bg1"/>
                </a:solidFill>
              </a:rPr>
              <a:t>you</a:t>
            </a:r>
            <a:r>
              <a:rPr lang="nl-NL" sz="2800" dirty="0">
                <a:solidFill>
                  <a:schemeClr val="bg1"/>
                </a:solidFill>
              </a:rPr>
              <a:t>?</a:t>
            </a:r>
          </a:p>
        </p:txBody>
      </p:sp>
      <p:sp>
        <p:nvSpPr>
          <p:cNvPr id="8" name="Tekstvak 7">
            <a:hlinkClick r:id="rId4" action="ppaction://hlinksldjump"/>
            <a:extLst>
              <a:ext uri="{FF2B5EF4-FFF2-40B4-BE49-F238E27FC236}">
                <a16:creationId xmlns:a16="http://schemas.microsoft.com/office/drawing/2014/main" id="{5B1B1053-A25E-2A24-D451-DABA074E367A}"/>
              </a:ext>
            </a:extLst>
          </p:cNvPr>
          <p:cNvSpPr txBox="1"/>
          <p:nvPr/>
        </p:nvSpPr>
        <p:spPr>
          <a:xfrm>
            <a:off x="5392481" y="3960711"/>
            <a:ext cx="3689498" cy="523220"/>
          </a:xfrm>
          <a:prstGeom prst="rect">
            <a:avLst/>
          </a:prstGeom>
          <a:noFill/>
        </p:spPr>
        <p:txBody>
          <a:bodyPr wrap="square" rtlCol="0">
            <a:spAutoFit/>
          </a:bodyPr>
          <a:lstStyle/>
          <a:p>
            <a:r>
              <a:rPr lang="nl-NL" sz="2800" dirty="0" err="1">
                <a:solidFill>
                  <a:schemeClr val="bg1"/>
                </a:solidFill>
              </a:rPr>
              <a:t>What</a:t>
            </a:r>
            <a:r>
              <a:rPr lang="nl-NL" sz="2800" dirty="0">
                <a:solidFill>
                  <a:schemeClr val="bg1"/>
                </a:solidFill>
              </a:rPr>
              <a:t> I can help </a:t>
            </a:r>
            <a:r>
              <a:rPr lang="nl-NL" sz="2800" dirty="0" err="1">
                <a:solidFill>
                  <a:schemeClr val="bg1"/>
                </a:solidFill>
              </a:rPr>
              <a:t>with</a:t>
            </a:r>
            <a:r>
              <a:rPr lang="nl-NL" sz="2800" dirty="0">
                <a:solidFill>
                  <a:schemeClr val="bg1"/>
                </a:solidFill>
              </a:rPr>
              <a:t>?</a:t>
            </a:r>
          </a:p>
        </p:txBody>
      </p:sp>
    </p:spTree>
    <p:extLst>
      <p:ext uri="{BB962C8B-B14F-4D97-AF65-F5344CB8AC3E}">
        <p14:creationId xmlns:p14="http://schemas.microsoft.com/office/powerpoint/2010/main" val="598435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560828" y="365125"/>
            <a:ext cx="5792972" cy="1325563"/>
          </a:xfrm>
        </p:spPr>
        <p:txBody>
          <a:bodyPr>
            <a:normAutofit fontScale="90000"/>
          </a:bodyPr>
          <a:lstStyle/>
          <a:p>
            <a:r>
              <a:rPr lang="nl-NL" dirty="0" err="1">
                <a:solidFill>
                  <a:schemeClr val="bg1"/>
                </a:solidFill>
              </a:rPr>
              <a:t>I’m</a:t>
            </a:r>
            <a:r>
              <a:rPr lang="nl-NL" dirty="0">
                <a:solidFill>
                  <a:schemeClr val="bg1"/>
                </a:solidFill>
              </a:rPr>
              <a:t> </a:t>
            </a:r>
            <a:r>
              <a:rPr lang="nl-NL" dirty="0" err="1">
                <a:solidFill>
                  <a:schemeClr val="bg1"/>
                </a:solidFill>
              </a:rPr>
              <a:t>not</a:t>
            </a:r>
            <a:r>
              <a:rPr lang="nl-NL" dirty="0">
                <a:solidFill>
                  <a:schemeClr val="bg1"/>
                </a:solidFill>
              </a:rPr>
              <a:t> </a:t>
            </a:r>
            <a:r>
              <a:rPr lang="nl-NL" dirty="0" err="1">
                <a:solidFill>
                  <a:schemeClr val="bg1"/>
                </a:solidFill>
              </a:rPr>
              <a:t>sure</a:t>
            </a:r>
            <a:r>
              <a:rPr lang="nl-NL" dirty="0">
                <a:solidFill>
                  <a:schemeClr val="bg1"/>
                </a:solidFill>
              </a:rPr>
              <a:t> I </a:t>
            </a:r>
            <a:r>
              <a:rPr lang="nl-NL" dirty="0" err="1">
                <a:solidFill>
                  <a:schemeClr val="bg1"/>
                </a:solidFill>
              </a:rPr>
              <a:t>understand</a:t>
            </a:r>
            <a:r>
              <a:rPr lang="nl-NL" dirty="0">
                <a:solidFill>
                  <a:schemeClr val="bg1"/>
                </a:solidFill>
              </a:rPr>
              <a:t> </a:t>
            </a:r>
            <a:r>
              <a:rPr lang="nl-NL" dirty="0" err="1">
                <a:solidFill>
                  <a:schemeClr val="bg1"/>
                </a:solidFill>
              </a:rPr>
              <a:t>what</a:t>
            </a:r>
            <a:r>
              <a:rPr lang="nl-NL" dirty="0">
                <a:solidFill>
                  <a:schemeClr val="bg1"/>
                </a:solidFill>
              </a:rPr>
              <a:t> </a:t>
            </a:r>
            <a:r>
              <a:rPr lang="nl-NL" dirty="0" err="1">
                <a:solidFill>
                  <a:schemeClr val="bg1"/>
                </a:solidFill>
              </a:rPr>
              <a:t>you’re</a:t>
            </a:r>
            <a:r>
              <a:rPr lang="nl-NL" dirty="0">
                <a:solidFill>
                  <a:schemeClr val="bg1"/>
                </a:solidFill>
              </a:rPr>
              <a:t> </a:t>
            </a:r>
            <a:r>
              <a:rPr lang="nl-NL" dirty="0" err="1">
                <a:solidFill>
                  <a:schemeClr val="bg1"/>
                </a:solidFill>
              </a:rPr>
              <a:t>saying</a:t>
            </a:r>
            <a:r>
              <a:rPr lang="nl-NL" dirty="0">
                <a:solidFill>
                  <a:schemeClr val="bg1"/>
                </a:solidFill>
              </a:rPr>
              <a:t>.</a:t>
            </a:r>
          </a:p>
        </p:txBody>
      </p:sp>
      <p:pic>
        <p:nvPicPr>
          <p:cNvPr id="4" name="Picture 4" descr="Esmé van Tol on Behance">
            <a:extLst>
              <a:ext uri="{FF2B5EF4-FFF2-40B4-BE49-F238E27FC236}">
                <a16:creationId xmlns:a16="http://schemas.microsoft.com/office/drawing/2014/main" id="{38A4A2EB-6111-AD66-3F04-24E64E70C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t="15070" r="21908"/>
          <a:stretch/>
        </p:blipFill>
        <p:spPr bwMode="auto">
          <a:xfrm>
            <a:off x="712382" y="898339"/>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F369A8D5-0847-93A5-1D37-6614BD8B9D61}"/>
              </a:ext>
            </a:extLst>
          </p:cNvPr>
          <p:cNvSpPr txBox="1"/>
          <p:nvPr/>
        </p:nvSpPr>
        <p:spPr>
          <a:xfrm>
            <a:off x="7521206" y="1834469"/>
            <a:ext cx="1872216" cy="523220"/>
          </a:xfrm>
          <a:prstGeom prst="rect">
            <a:avLst/>
          </a:prstGeom>
          <a:noFill/>
        </p:spPr>
        <p:txBody>
          <a:bodyPr wrap="square" rtlCol="0">
            <a:spAutoFit/>
          </a:bodyPr>
          <a:lstStyle/>
          <a:p>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4008819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4901608" y="365125"/>
            <a:ext cx="6730256" cy="1325563"/>
          </a:xfrm>
        </p:spPr>
        <p:txBody>
          <a:bodyPr>
            <a:normAutofit fontScale="90000"/>
          </a:bodyPr>
          <a:lstStyle/>
          <a:p>
            <a:r>
              <a:rPr lang="nl-NL" dirty="0">
                <a:solidFill>
                  <a:schemeClr val="bg1"/>
                </a:solidFill>
              </a:rPr>
              <a:t>The letters on my phone are </a:t>
            </a:r>
            <a:r>
              <a:rPr lang="nl-NL" dirty="0" err="1">
                <a:solidFill>
                  <a:schemeClr val="bg1"/>
                </a:solidFill>
              </a:rPr>
              <a:t>too</a:t>
            </a:r>
            <a:r>
              <a:rPr lang="nl-NL" dirty="0">
                <a:solidFill>
                  <a:schemeClr val="bg1"/>
                </a:solidFill>
              </a:rPr>
              <a:t> small! I </a:t>
            </a:r>
            <a:r>
              <a:rPr lang="nl-NL" dirty="0" err="1">
                <a:solidFill>
                  <a:schemeClr val="bg1"/>
                </a:solidFill>
              </a:rPr>
              <a:t>can’t</a:t>
            </a:r>
            <a:r>
              <a:rPr lang="nl-NL" dirty="0">
                <a:solidFill>
                  <a:schemeClr val="bg1"/>
                </a:solidFill>
              </a:rPr>
              <a:t> </a:t>
            </a:r>
            <a:r>
              <a:rPr lang="nl-NL" dirty="0" err="1">
                <a:solidFill>
                  <a:schemeClr val="bg1"/>
                </a:solidFill>
              </a:rPr>
              <a:t>read</a:t>
            </a:r>
            <a:r>
              <a:rPr lang="nl-NL" dirty="0">
                <a:solidFill>
                  <a:schemeClr val="bg1"/>
                </a:solidFill>
              </a:rPr>
              <a:t> </a:t>
            </a:r>
            <a:r>
              <a:rPr lang="nl-NL" dirty="0" err="1">
                <a:solidFill>
                  <a:schemeClr val="bg1"/>
                </a:solidFill>
              </a:rPr>
              <a:t>anything</a:t>
            </a:r>
            <a:r>
              <a:rPr lang="nl-NL" dirty="0">
                <a:solidFill>
                  <a:schemeClr val="bg1"/>
                </a:solidFill>
              </a:rPr>
              <a:t>. </a:t>
            </a:r>
          </a:p>
        </p:txBody>
      </p:sp>
      <p:pic>
        <p:nvPicPr>
          <p:cNvPr id="4" name="Picture 4" descr="Esmé van Tol on Behance">
            <a:extLst>
              <a:ext uri="{FF2B5EF4-FFF2-40B4-BE49-F238E27FC236}">
                <a16:creationId xmlns:a16="http://schemas.microsoft.com/office/drawing/2014/main" id="{94C9693D-6E45-72BB-EE1B-09D1E73FB1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61" t="15070" r="21908"/>
          <a:stretch/>
        </p:blipFill>
        <p:spPr bwMode="auto">
          <a:xfrm>
            <a:off x="276447" y="919604"/>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597500F-3153-D7BD-8C5E-B3A461855065}"/>
              </a:ext>
            </a:extLst>
          </p:cNvPr>
          <p:cNvSpPr txBox="1"/>
          <p:nvPr/>
        </p:nvSpPr>
        <p:spPr>
          <a:xfrm>
            <a:off x="4901608" y="1998920"/>
            <a:ext cx="5316280" cy="523220"/>
          </a:xfrm>
          <a:prstGeom prst="rect">
            <a:avLst/>
          </a:prstGeom>
          <a:noFill/>
        </p:spPr>
        <p:txBody>
          <a:bodyPr wrap="square" rtlCol="0">
            <a:spAutoFit/>
          </a:bodyPr>
          <a:lstStyle/>
          <a:p>
            <a:r>
              <a:rPr lang="nl-NL" sz="2800" dirty="0">
                <a:solidFill>
                  <a:schemeClr val="bg1"/>
                </a:solidFill>
              </a:rPr>
              <a:t>……………….. Let me show you </a:t>
            </a:r>
          </a:p>
        </p:txBody>
      </p:sp>
      <p:sp>
        <p:nvSpPr>
          <p:cNvPr id="6" name="Tekstvak 5">
            <a:hlinkClick r:id="rId4" action="ppaction://hlinksldjump"/>
            <a:extLst>
              <a:ext uri="{FF2B5EF4-FFF2-40B4-BE49-F238E27FC236}">
                <a16:creationId xmlns:a16="http://schemas.microsoft.com/office/drawing/2014/main" id="{3A1A018F-B242-A0FB-A4C6-20A2F1EADAA4}"/>
              </a:ext>
            </a:extLst>
          </p:cNvPr>
          <p:cNvSpPr txBox="1"/>
          <p:nvPr/>
        </p:nvSpPr>
        <p:spPr>
          <a:xfrm>
            <a:off x="4905152" y="2717673"/>
            <a:ext cx="6099546" cy="523220"/>
          </a:xfrm>
          <a:prstGeom prst="rect">
            <a:avLst/>
          </a:prstGeom>
          <a:noFill/>
        </p:spPr>
        <p:txBody>
          <a:bodyPr wrap="square" rtlCol="0">
            <a:spAutoFit/>
          </a:bodyPr>
          <a:lstStyle/>
          <a:p>
            <a:r>
              <a:rPr lang="nl-NL" sz="2800" dirty="0">
                <a:solidFill>
                  <a:schemeClr val="bg1"/>
                </a:solidFill>
              </a:rPr>
              <a:t>You can change </a:t>
            </a:r>
            <a:r>
              <a:rPr lang="nl-NL" sz="2800" dirty="0" err="1">
                <a:solidFill>
                  <a:schemeClr val="bg1"/>
                </a:solidFill>
              </a:rPr>
              <a:t>that</a:t>
            </a:r>
            <a:r>
              <a:rPr lang="nl-NL" sz="2800" dirty="0">
                <a:solidFill>
                  <a:schemeClr val="bg1"/>
                </a:solidFill>
              </a:rPr>
              <a:t> in your </a:t>
            </a:r>
            <a:r>
              <a:rPr lang="nl-NL" sz="2800" dirty="0" err="1">
                <a:solidFill>
                  <a:schemeClr val="bg1"/>
                </a:solidFill>
              </a:rPr>
              <a:t>settings</a:t>
            </a:r>
            <a:r>
              <a:rPr lang="nl-NL" sz="2800" dirty="0">
                <a:solidFill>
                  <a:schemeClr val="bg1"/>
                </a:solidFill>
              </a:rPr>
              <a:t>.  </a:t>
            </a:r>
          </a:p>
        </p:txBody>
      </p:sp>
      <p:sp>
        <p:nvSpPr>
          <p:cNvPr id="7" name="Tekstvak 6">
            <a:hlinkClick r:id="rId5" action="ppaction://hlinksldjump"/>
            <a:extLst>
              <a:ext uri="{FF2B5EF4-FFF2-40B4-BE49-F238E27FC236}">
                <a16:creationId xmlns:a16="http://schemas.microsoft.com/office/drawing/2014/main" id="{6719EF5E-4BE3-76DE-7237-99AEB8F52725}"/>
              </a:ext>
            </a:extLst>
          </p:cNvPr>
          <p:cNvSpPr txBox="1"/>
          <p:nvPr/>
        </p:nvSpPr>
        <p:spPr>
          <a:xfrm>
            <a:off x="4901607" y="3480013"/>
            <a:ext cx="3462671" cy="523220"/>
          </a:xfrm>
          <a:prstGeom prst="rect">
            <a:avLst/>
          </a:prstGeom>
          <a:noFill/>
        </p:spPr>
        <p:txBody>
          <a:bodyPr wrap="square" rtlCol="0">
            <a:spAutoFit/>
          </a:bodyPr>
          <a:lstStyle/>
          <a:p>
            <a:r>
              <a:rPr lang="nl-NL" sz="2800" dirty="0">
                <a:solidFill>
                  <a:schemeClr val="bg1"/>
                </a:solidFill>
              </a:rPr>
              <a:t>Change your </a:t>
            </a:r>
            <a:r>
              <a:rPr lang="nl-NL" sz="2800" dirty="0" err="1">
                <a:solidFill>
                  <a:schemeClr val="bg1"/>
                </a:solidFill>
              </a:rPr>
              <a:t>settings</a:t>
            </a:r>
            <a:r>
              <a:rPr lang="nl-NL" sz="2800" dirty="0">
                <a:solidFill>
                  <a:schemeClr val="bg1"/>
                </a:solidFill>
              </a:rPr>
              <a:t>.</a:t>
            </a:r>
          </a:p>
        </p:txBody>
      </p:sp>
      <p:sp>
        <p:nvSpPr>
          <p:cNvPr id="8" name="Tekstvak 7">
            <a:hlinkClick r:id="rId5" action="ppaction://hlinksldjump"/>
            <a:extLst>
              <a:ext uri="{FF2B5EF4-FFF2-40B4-BE49-F238E27FC236}">
                <a16:creationId xmlns:a16="http://schemas.microsoft.com/office/drawing/2014/main" id="{1E023994-0C96-BAE9-5F43-171C6DBD0AC8}"/>
              </a:ext>
            </a:extLst>
          </p:cNvPr>
          <p:cNvSpPr txBox="1"/>
          <p:nvPr/>
        </p:nvSpPr>
        <p:spPr>
          <a:xfrm>
            <a:off x="4901608" y="4182930"/>
            <a:ext cx="3462671" cy="523220"/>
          </a:xfrm>
          <a:prstGeom prst="rect">
            <a:avLst/>
          </a:prstGeom>
          <a:noFill/>
        </p:spPr>
        <p:txBody>
          <a:bodyPr wrap="square" rtlCol="0">
            <a:spAutoFit/>
          </a:bodyPr>
          <a:lstStyle/>
          <a:p>
            <a:r>
              <a:rPr lang="nl-NL" sz="2800" dirty="0">
                <a:solidFill>
                  <a:schemeClr val="bg1"/>
                </a:solidFill>
              </a:rPr>
              <a:t>Bad setting you have.  </a:t>
            </a:r>
          </a:p>
        </p:txBody>
      </p:sp>
    </p:spTree>
    <p:extLst>
      <p:ext uri="{BB962C8B-B14F-4D97-AF65-F5344CB8AC3E}">
        <p14:creationId xmlns:p14="http://schemas.microsoft.com/office/powerpoint/2010/main" val="417380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3BBE9EC-6295-59D1-6CC6-D5F9A2BF815A}"/>
              </a:ext>
            </a:extLst>
          </p:cNvPr>
          <p:cNvSpPr>
            <a:spLocks noGrp="1"/>
          </p:cNvSpPr>
          <p:nvPr>
            <p:ph idx="1"/>
          </p:nvPr>
        </p:nvSpPr>
        <p:spPr>
          <a:xfrm>
            <a:off x="838200" y="987670"/>
            <a:ext cx="10515600" cy="1053042"/>
          </a:xfrm>
        </p:spPr>
        <p:txBody>
          <a:bodyPr>
            <a:normAutofit lnSpcReduction="10000"/>
          </a:bodyPr>
          <a:lstStyle/>
          <a:p>
            <a:pPr marL="0" indent="0">
              <a:buNone/>
            </a:pPr>
            <a:r>
              <a:rPr lang="nl-NL" sz="3600" dirty="0" err="1">
                <a:solidFill>
                  <a:schemeClr val="bg1"/>
                </a:solidFill>
              </a:rPr>
              <a:t>What</a:t>
            </a:r>
            <a:r>
              <a:rPr lang="nl-NL" sz="3600" dirty="0">
                <a:solidFill>
                  <a:schemeClr val="bg1"/>
                </a:solidFill>
              </a:rPr>
              <a:t> is </a:t>
            </a:r>
            <a:r>
              <a:rPr lang="nl-NL" sz="3600" dirty="0" err="1">
                <a:solidFill>
                  <a:schemeClr val="bg1"/>
                </a:solidFill>
              </a:rPr>
              <a:t>the</a:t>
            </a:r>
            <a:r>
              <a:rPr lang="nl-NL" sz="3600" dirty="0">
                <a:solidFill>
                  <a:schemeClr val="bg1"/>
                </a:solidFill>
              </a:rPr>
              <a:t> </a:t>
            </a:r>
            <a:r>
              <a:rPr lang="nl-NL" sz="3600" dirty="0" err="1">
                <a:solidFill>
                  <a:schemeClr val="bg1"/>
                </a:solidFill>
              </a:rPr>
              <a:t>function</a:t>
            </a:r>
            <a:r>
              <a:rPr lang="nl-NL" sz="3600" dirty="0">
                <a:solidFill>
                  <a:schemeClr val="bg1"/>
                </a:solidFill>
              </a:rPr>
              <a:t> </a:t>
            </a:r>
            <a:r>
              <a:rPr lang="nl-NL" sz="3600" dirty="0" err="1">
                <a:solidFill>
                  <a:schemeClr val="bg1"/>
                </a:solidFill>
              </a:rPr>
              <a:t>called</a:t>
            </a:r>
            <a:r>
              <a:rPr lang="nl-NL" sz="3600" dirty="0">
                <a:solidFill>
                  <a:schemeClr val="bg1"/>
                </a:solidFill>
              </a:rPr>
              <a:t> </a:t>
            </a:r>
            <a:r>
              <a:rPr lang="nl-NL" sz="3600" dirty="0" err="1">
                <a:solidFill>
                  <a:schemeClr val="bg1"/>
                </a:solidFill>
              </a:rPr>
              <a:t>that</a:t>
            </a:r>
            <a:r>
              <a:rPr lang="nl-NL" sz="3600" dirty="0">
                <a:solidFill>
                  <a:schemeClr val="bg1"/>
                </a:solidFill>
              </a:rPr>
              <a:t> </a:t>
            </a:r>
            <a:r>
              <a:rPr lang="nl-NL" sz="3600" dirty="0" err="1">
                <a:solidFill>
                  <a:schemeClr val="bg1"/>
                </a:solidFill>
              </a:rPr>
              <a:t>automatically</a:t>
            </a:r>
            <a:r>
              <a:rPr lang="nl-NL" sz="3600" dirty="0">
                <a:solidFill>
                  <a:schemeClr val="bg1"/>
                </a:solidFill>
              </a:rPr>
              <a:t> </a:t>
            </a:r>
            <a:r>
              <a:rPr lang="nl-NL" sz="3600" dirty="0" err="1">
                <a:solidFill>
                  <a:schemeClr val="bg1"/>
                </a:solidFill>
              </a:rPr>
              <a:t>adjust</a:t>
            </a:r>
            <a:r>
              <a:rPr lang="nl-NL" sz="3600" dirty="0">
                <a:solidFill>
                  <a:schemeClr val="bg1"/>
                </a:solidFill>
              </a:rPr>
              <a:t> </a:t>
            </a:r>
            <a:r>
              <a:rPr lang="nl-NL" sz="3600" dirty="0" err="1">
                <a:solidFill>
                  <a:schemeClr val="bg1"/>
                </a:solidFill>
              </a:rPr>
              <a:t>your</a:t>
            </a:r>
            <a:r>
              <a:rPr lang="nl-NL" sz="3600" dirty="0">
                <a:solidFill>
                  <a:schemeClr val="bg1"/>
                </a:solidFill>
              </a:rPr>
              <a:t> display </a:t>
            </a:r>
            <a:r>
              <a:rPr lang="nl-NL" sz="3600" dirty="0" err="1">
                <a:solidFill>
                  <a:schemeClr val="bg1"/>
                </a:solidFill>
              </a:rPr>
              <a:t>to</a:t>
            </a:r>
            <a:r>
              <a:rPr lang="nl-NL" sz="3600" dirty="0">
                <a:solidFill>
                  <a:schemeClr val="bg1"/>
                </a:solidFill>
              </a:rPr>
              <a:t> </a:t>
            </a:r>
            <a:r>
              <a:rPr lang="nl-NL" sz="3600" dirty="0" err="1">
                <a:solidFill>
                  <a:schemeClr val="bg1"/>
                </a:solidFill>
              </a:rPr>
              <a:t>your</a:t>
            </a:r>
            <a:r>
              <a:rPr lang="nl-NL" sz="3600" dirty="0">
                <a:solidFill>
                  <a:schemeClr val="bg1"/>
                </a:solidFill>
              </a:rPr>
              <a:t> </a:t>
            </a:r>
            <a:r>
              <a:rPr lang="nl-NL" sz="3600" dirty="0" err="1">
                <a:solidFill>
                  <a:schemeClr val="bg1"/>
                </a:solidFill>
              </a:rPr>
              <a:t>surroundings</a:t>
            </a:r>
            <a:r>
              <a:rPr lang="nl-NL" sz="3600" dirty="0">
                <a:solidFill>
                  <a:schemeClr val="bg1"/>
                </a:solidFill>
              </a:rPr>
              <a:t>?</a:t>
            </a:r>
          </a:p>
          <a:p>
            <a:endParaRPr lang="nl-NL" dirty="0">
              <a:solidFill>
                <a:schemeClr val="bg1"/>
              </a:solidFill>
            </a:endParaRPr>
          </a:p>
        </p:txBody>
      </p:sp>
      <p:sp>
        <p:nvSpPr>
          <p:cNvPr id="7" name="Tekstvak 6">
            <a:hlinkClick r:id="rId3" action="ppaction://hlinksldjump" highlightClick="1"/>
            <a:extLst>
              <a:ext uri="{FF2B5EF4-FFF2-40B4-BE49-F238E27FC236}">
                <a16:creationId xmlns:a16="http://schemas.microsoft.com/office/drawing/2014/main" id="{C8CA1BE5-4897-44E9-20FB-18E19F1DDF99}"/>
              </a:ext>
            </a:extLst>
          </p:cNvPr>
          <p:cNvSpPr txBox="1"/>
          <p:nvPr/>
        </p:nvSpPr>
        <p:spPr>
          <a:xfrm>
            <a:off x="836428" y="3576649"/>
            <a:ext cx="6096000" cy="461665"/>
          </a:xfrm>
          <a:prstGeom prst="rect">
            <a:avLst/>
          </a:prstGeom>
          <a:noFill/>
        </p:spPr>
        <p:txBody>
          <a:bodyPr wrap="square">
            <a:spAutoFit/>
          </a:bodyPr>
          <a:lstStyle/>
          <a:p>
            <a:r>
              <a:rPr lang="nl-NL" sz="2400" dirty="0">
                <a:solidFill>
                  <a:schemeClr val="bg1"/>
                </a:solidFill>
              </a:rPr>
              <a:t>C. </a:t>
            </a:r>
            <a:r>
              <a:rPr lang="nl-NL" dirty="0">
                <a:solidFill>
                  <a:schemeClr val="bg1"/>
                </a:solidFill>
              </a:rPr>
              <a:t> </a:t>
            </a:r>
            <a:r>
              <a:rPr lang="nl-NL" sz="2400" dirty="0" err="1">
                <a:solidFill>
                  <a:schemeClr val="bg1"/>
                </a:solidFill>
              </a:rPr>
              <a:t>Vision</a:t>
            </a:r>
            <a:r>
              <a:rPr lang="nl-NL" dirty="0">
                <a:solidFill>
                  <a:schemeClr val="bg1"/>
                </a:solidFill>
              </a:rPr>
              <a:t> </a:t>
            </a:r>
            <a:r>
              <a:rPr lang="nl-NL" sz="2400" dirty="0">
                <a:solidFill>
                  <a:schemeClr val="bg1"/>
                </a:solidFill>
              </a:rPr>
              <a:t>Booster</a:t>
            </a:r>
          </a:p>
        </p:txBody>
      </p:sp>
      <p:sp>
        <p:nvSpPr>
          <p:cNvPr id="9" name="Tekstvak 8">
            <a:hlinkClick r:id="" action="ppaction://hlinkshowjump?jump=nextslide"/>
            <a:extLst>
              <a:ext uri="{FF2B5EF4-FFF2-40B4-BE49-F238E27FC236}">
                <a16:creationId xmlns:a16="http://schemas.microsoft.com/office/drawing/2014/main" id="{083F3EE8-6D58-0C54-6770-56B4A8BCE580}"/>
              </a:ext>
            </a:extLst>
          </p:cNvPr>
          <p:cNvSpPr txBox="1"/>
          <p:nvPr/>
        </p:nvSpPr>
        <p:spPr>
          <a:xfrm>
            <a:off x="838200" y="2255799"/>
            <a:ext cx="6096000" cy="461665"/>
          </a:xfrm>
          <a:prstGeom prst="rect">
            <a:avLst/>
          </a:prstGeom>
          <a:noFill/>
        </p:spPr>
        <p:txBody>
          <a:bodyPr wrap="square">
            <a:spAutoFit/>
          </a:bodyPr>
          <a:lstStyle/>
          <a:p>
            <a:r>
              <a:rPr lang="nl-NL" sz="2400" dirty="0">
                <a:solidFill>
                  <a:schemeClr val="bg1"/>
                </a:solidFill>
              </a:rPr>
              <a:t>A. </a:t>
            </a:r>
            <a:r>
              <a:rPr lang="nl-NL" sz="2400" dirty="0" err="1">
                <a:solidFill>
                  <a:schemeClr val="bg1"/>
                </a:solidFill>
              </a:rPr>
              <a:t>Adjustable</a:t>
            </a:r>
            <a:r>
              <a:rPr lang="nl-NL" sz="2400" dirty="0">
                <a:solidFill>
                  <a:schemeClr val="bg1"/>
                </a:solidFill>
              </a:rPr>
              <a:t> display </a:t>
            </a:r>
          </a:p>
        </p:txBody>
      </p:sp>
      <p:sp>
        <p:nvSpPr>
          <p:cNvPr id="11" name="Tekstvak 10">
            <a:hlinkClick r:id="" action="ppaction://hlinkshowjump?jump=nextslide"/>
            <a:extLst>
              <a:ext uri="{FF2B5EF4-FFF2-40B4-BE49-F238E27FC236}">
                <a16:creationId xmlns:a16="http://schemas.microsoft.com/office/drawing/2014/main" id="{81740936-8F04-CEE7-3399-39C1A7212208}"/>
              </a:ext>
            </a:extLst>
          </p:cNvPr>
          <p:cNvSpPr txBox="1"/>
          <p:nvPr/>
        </p:nvSpPr>
        <p:spPr>
          <a:xfrm>
            <a:off x="836428" y="2899897"/>
            <a:ext cx="6097772" cy="461665"/>
          </a:xfrm>
          <a:prstGeom prst="rect">
            <a:avLst/>
          </a:prstGeom>
          <a:noFill/>
        </p:spPr>
        <p:txBody>
          <a:bodyPr wrap="square">
            <a:spAutoFit/>
          </a:bodyPr>
          <a:lstStyle/>
          <a:p>
            <a:r>
              <a:rPr lang="nl-NL" sz="2400" dirty="0">
                <a:solidFill>
                  <a:schemeClr val="bg1"/>
                </a:solidFill>
              </a:rPr>
              <a:t>B. Screen </a:t>
            </a:r>
            <a:r>
              <a:rPr lang="nl-NL" sz="2400" dirty="0" err="1">
                <a:solidFill>
                  <a:schemeClr val="bg1"/>
                </a:solidFill>
              </a:rPr>
              <a:t>brightnener</a:t>
            </a:r>
            <a:r>
              <a:rPr lang="nl-NL" sz="2400" dirty="0">
                <a:solidFill>
                  <a:schemeClr val="bg1"/>
                </a:solidFill>
              </a:rPr>
              <a:t> </a:t>
            </a:r>
          </a:p>
        </p:txBody>
      </p:sp>
    </p:spTree>
    <p:extLst>
      <p:ext uri="{BB962C8B-B14F-4D97-AF65-F5344CB8AC3E}">
        <p14:creationId xmlns:p14="http://schemas.microsoft.com/office/powerpoint/2010/main" val="36483570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560828" y="365125"/>
            <a:ext cx="5792972" cy="1325563"/>
          </a:xfrm>
        </p:spPr>
        <p:txBody>
          <a:bodyPr>
            <a:normAutofit/>
          </a:bodyPr>
          <a:lstStyle/>
          <a:p>
            <a:r>
              <a:rPr lang="nl-NL" dirty="0">
                <a:solidFill>
                  <a:schemeClr val="bg1"/>
                </a:solidFill>
              </a:rPr>
              <a:t>Sorry </a:t>
            </a:r>
            <a:r>
              <a:rPr lang="nl-NL" dirty="0" err="1">
                <a:solidFill>
                  <a:schemeClr val="bg1"/>
                </a:solidFill>
              </a:rPr>
              <a:t>what</a:t>
            </a:r>
            <a:r>
              <a:rPr lang="nl-NL" dirty="0">
                <a:solidFill>
                  <a:schemeClr val="bg1"/>
                </a:solidFill>
              </a:rPr>
              <a:t> </a:t>
            </a:r>
            <a:r>
              <a:rPr lang="nl-NL" dirty="0" err="1">
                <a:solidFill>
                  <a:schemeClr val="bg1"/>
                </a:solidFill>
              </a:rPr>
              <a:t>did</a:t>
            </a:r>
            <a:r>
              <a:rPr lang="nl-NL" dirty="0">
                <a:solidFill>
                  <a:schemeClr val="bg1"/>
                </a:solidFill>
              </a:rPr>
              <a:t> you </a:t>
            </a:r>
            <a:r>
              <a:rPr lang="nl-NL" dirty="0" err="1">
                <a:solidFill>
                  <a:schemeClr val="bg1"/>
                </a:solidFill>
              </a:rPr>
              <a:t>just</a:t>
            </a:r>
            <a:r>
              <a:rPr lang="nl-NL" dirty="0">
                <a:solidFill>
                  <a:schemeClr val="bg1"/>
                </a:solidFill>
              </a:rPr>
              <a:t> say?</a:t>
            </a:r>
          </a:p>
        </p:txBody>
      </p:sp>
      <p:pic>
        <p:nvPicPr>
          <p:cNvPr id="4" name="Picture 4" descr="Esmé van Tol on Behance">
            <a:extLst>
              <a:ext uri="{FF2B5EF4-FFF2-40B4-BE49-F238E27FC236}">
                <a16:creationId xmlns:a16="http://schemas.microsoft.com/office/drawing/2014/main" id="{38A4A2EB-6111-AD66-3F04-24E64E70C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t="15070" r="21908"/>
          <a:stretch/>
        </p:blipFill>
        <p:spPr bwMode="auto">
          <a:xfrm>
            <a:off x="712382" y="898339"/>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hlinkClick r:id="rId3" action="ppaction://hlinksldjump"/>
            <a:extLst>
              <a:ext uri="{FF2B5EF4-FFF2-40B4-BE49-F238E27FC236}">
                <a16:creationId xmlns:a16="http://schemas.microsoft.com/office/drawing/2014/main" id="{F369A8D5-0847-93A5-1D37-6614BD8B9D61}"/>
              </a:ext>
            </a:extLst>
          </p:cNvPr>
          <p:cNvSpPr txBox="1"/>
          <p:nvPr/>
        </p:nvSpPr>
        <p:spPr>
          <a:xfrm>
            <a:off x="7521206" y="1834469"/>
            <a:ext cx="1872216" cy="523220"/>
          </a:xfrm>
          <a:prstGeom prst="rect">
            <a:avLst/>
          </a:prstGeom>
          <a:noFill/>
        </p:spPr>
        <p:txBody>
          <a:bodyPr wrap="square" rtlCol="0">
            <a:spAutoFit/>
          </a:bodyPr>
          <a:lstStyle/>
          <a:p>
            <a:r>
              <a:rPr lang="nl-NL" sz="2800" dirty="0" err="1">
                <a:solidFill>
                  <a:schemeClr val="bg1"/>
                </a:solidFill>
              </a:rPr>
              <a:t>Try</a:t>
            </a:r>
            <a:r>
              <a:rPr lang="nl-NL" sz="2800" dirty="0">
                <a:solidFill>
                  <a:schemeClr val="bg1"/>
                </a:solidFill>
              </a:rPr>
              <a:t> </a:t>
            </a:r>
            <a:r>
              <a:rPr lang="nl-NL" sz="2800" dirty="0" err="1">
                <a:solidFill>
                  <a:schemeClr val="bg1"/>
                </a:solidFill>
              </a:rPr>
              <a:t>again</a:t>
            </a:r>
            <a:r>
              <a:rPr lang="nl-NL" sz="2800" dirty="0">
                <a:solidFill>
                  <a:schemeClr val="bg1"/>
                </a:solidFill>
              </a:rPr>
              <a:t>.</a:t>
            </a:r>
          </a:p>
        </p:txBody>
      </p:sp>
    </p:spTree>
    <p:extLst>
      <p:ext uri="{BB962C8B-B14F-4D97-AF65-F5344CB8AC3E}">
        <p14:creationId xmlns:p14="http://schemas.microsoft.com/office/powerpoint/2010/main" val="3119828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2EAE2-9BC3-D822-E03B-0FFAC5159DBE}"/>
              </a:ext>
            </a:extLst>
          </p:cNvPr>
          <p:cNvSpPr>
            <a:spLocks noGrp="1"/>
          </p:cNvSpPr>
          <p:nvPr>
            <p:ph type="title"/>
          </p:nvPr>
        </p:nvSpPr>
        <p:spPr>
          <a:xfrm>
            <a:off x="5178056" y="365125"/>
            <a:ext cx="6175744" cy="1325563"/>
          </a:xfrm>
        </p:spPr>
        <p:txBody>
          <a:bodyPr/>
          <a:lstStyle/>
          <a:p>
            <a:r>
              <a:rPr lang="nl-NL" dirty="0" err="1">
                <a:solidFill>
                  <a:schemeClr val="bg1"/>
                </a:solidFill>
              </a:rPr>
              <a:t>Thank</a:t>
            </a:r>
            <a:r>
              <a:rPr lang="nl-NL" dirty="0">
                <a:solidFill>
                  <a:schemeClr val="bg1"/>
                </a:solidFill>
              </a:rPr>
              <a:t> you </a:t>
            </a:r>
            <a:r>
              <a:rPr lang="nl-NL" dirty="0" err="1">
                <a:solidFill>
                  <a:schemeClr val="bg1"/>
                </a:solidFill>
              </a:rPr>
              <a:t>so</a:t>
            </a:r>
            <a:r>
              <a:rPr lang="nl-NL" dirty="0">
                <a:solidFill>
                  <a:schemeClr val="bg1"/>
                </a:solidFill>
              </a:rPr>
              <a:t> </a:t>
            </a:r>
            <a:r>
              <a:rPr lang="nl-NL" dirty="0" err="1">
                <a:solidFill>
                  <a:schemeClr val="bg1"/>
                </a:solidFill>
              </a:rPr>
              <a:t>much</a:t>
            </a:r>
            <a:r>
              <a:rPr lang="nl-NL" dirty="0">
                <a:solidFill>
                  <a:schemeClr val="bg1"/>
                </a:solidFill>
              </a:rPr>
              <a:t>! </a:t>
            </a:r>
            <a:r>
              <a:rPr lang="nl-NL" dirty="0" err="1">
                <a:solidFill>
                  <a:schemeClr val="bg1"/>
                </a:solidFill>
              </a:rPr>
              <a:t>Now</a:t>
            </a:r>
            <a:r>
              <a:rPr lang="nl-NL" dirty="0">
                <a:solidFill>
                  <a:schemeClr val="bg1"/>
                </a:solidFill>
              </a:rPr>
              <a:t> I can </a:t>
            </a:r>
            <a:r>
              <a:rPr lang="nl-NL" dirty="0" err="1">
                <a:solidFill>
                  <a:schemeClr val="bg1"/>
                </a:solidFill>
              </a:rPr>
              <a:t>read</a:t>
            </a:r>
            <a:r>
              <a:rPr lang="nl-NL" dirty="0">
                <a:solidFill>
                  <a:schemeClr val="bg1"/>
                </a:solidFill>
              </a:rPr>
              <a:t> the </a:t>
            </a:r>
            <a:r>
              <a:rPr lang="nl-NL" dirty="0" err="1">
                <a:solidFill>
                  <a:schemeClr val="bg1"/>
                </a:solidFill>
              </a:rPr>
              <a:t>news</a:t>
            </a:r>
            <a:r>
              <a:rPr lang="nl-NL" dirty="0">
                <a:solidFill>
                  <a:schemeClr val="bg1"/>
                </a:solidFill>
              </a:rPr>
              <a:t> </a:t>
            </a:r>
            <a:r>
              <a:rPr lang="nl-NL" dirty="0" err="1">
                <a:solidFill>
                  <a:schemeClr val="bg1"/>
                </a:solidFill>
              </a:rPr>
              <a:t>again</a:t>
            </a:r>
            <a:r>
              <a:rPr lang="nl-NL" dirty="0">
                <a:solidFill>
                  <a:schemeClr val="bg1"/>
                </a:solidFill>
              </a:rPr>
              <a:t>.</a:t>
            </a:r>
          </a:p>
        </p:txBody>
      </p:sp>
      <p:pic>
        <p:nvPicPr>
          <p:cNvPr id="4" name="Picture 4" descr="Esmé van Tol on Behance">
            <a:extLst>
              <a:ext uri="{FF2B5EF4-FFF2-40B4-BE49-F238E27FC236}">
                <a16:creationId xmlns:a16="http://schemas.microsoft.com/office/drawing/2014/main" id="{0F6C3EBA-FC55-9E69-C56A-DD649C8A0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61" t="15070" r="21908"/>
          <a:stretch/>
        </p:blipFill>
        <p:spPr bwMode="auto">
          <a:xfrm>
            <a:off x="276447" y="919604"/>
            <a:ext cx="4242390" cy="476621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3" action="ppaction://hlinksldjump"/>
            <a:extLst>
              <a:ext uri="{FF2B5EF4-FFF2-40B4-BE49-F238E27FC236}">
                <a16:creationId xmlns:a16="http://schemas.microsoft.com/office/drawing/2014/main" id="{26AE4DE2-48C9-7FFC-0FFC-C34A9C987836}"/>
              </a:ext>
            </a:extLst>
          </p:cNvPr>
          <p:cNvSpPr txBox="1"/>
          <p:nvPr/>
        </p:nvSpPr>
        <p:spPr>
          <a:xfrm>
            <a:off x="5987459" y="2158410"/>
            <a:ext cx="4556937" cy="523220"/>
          </a:xfrm>
          <a:prstGeom prst="rect">
            <a:avLst/>
          </a:prstGeom>
          <a:noFill/>
        </p:spPr>
        <p:txBody>
          <a:bodyPr wrap="square" rtlCol="0">
            <a:spAutoFit/>
          </a:bodyPr>
          <a:lstStyle/>
          <a:p>
            <a:r>
              <a:rPr lang="nl-NL" sz="2800" dirty="0">
                <a:solidFill>
                  <a:schemeClr val="bg1"/>
                </a:solidFill>
              </a:rPr>
              <a:t>No </a:t>
            </a:r>
            <a:r>
              <a:rPr lang="nl-NL" sz="2800" dirty="0" err="1">
                <a:solidFill>
                  <a:schemeClr val="bg1"/>
                </a:solidFill>
              </a:rPr>
              <a:t>problem</a:t>
            </a:r>
            <a:r>
              <a:rPr lang="nl-NL" sz="2800" dirty="0">
                <a:solidFill>
                  <a:schemeClr val="bg1"/>
                </a:solidFill>
              </a:rPr>
              <a:t>! Happy to help!</a:t>
            </a:r>
          </a:p>
        </p:txBody>
      </p:sp>
    </p:spTree>
    <p:extLst>
      <p:ext uri="{BB962C8B-B14F-4D97-AF65-F5344CB8AC3E}">
        <p14:creationId xmlns:p14="http://schemas.microsoft.com/office/powerpoint/2010/main" val="31606024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5794744" y="365125"/>
            <a:ext cx="5559056" cy="3063875"/>
          </a:xfrm>
        </p:spPr>
        <p:txBody>
          <a:bodyPr>
            <a:normAutofit fontScale="90000"/>
          </a:bodyPr>
          <a:lstStyle/>
          <a:p>
            <a:r>
              <a:rPr lang="nl-NL" dirty="0">
                <a:solidFill>
                  <a:schemeClr val="bg1"/>
                </a:solidFill>
              </a:rPr>
              <a:t>Great work! I have a meeting </a:t>
            </a:r>
            <a:r>
              <a:rPr lang="nl-NL" dirty="0" err="1">
                <a:solidFill>
                  <a:schemeClr val="bg1"/>
                </a:solidFill>
              </a:rPr>
              <a:t>with</a:t>
            </a:r>
            <a:r>
              <a:rPr lang="nl-NL" dirty="0">
                <a:solidFill>
                  <a:schemeClr val="bg1"/>
                </a:solidFill>
              </a:rPr>
              <a:t> a client. Don’t contact me </a:t>
            </a:r>
            <a:r>
              <a:rPr lang="nl-NL" dirty="0" err="1">
                <a:solidFill>
                  <a:schemeClr val="bg1"/>
                </a:solidFill>
              </a:rPr>
              <a:t>please</a:t>
            </a:r>
            <a:r>
              <a:rPr lang="nl-NL" dirty="0">
                <a:solidFill>
                  <a:schemeClr val="bg1"/>
                </a:solidFill>
              </a:rPr>
              <a:t>, </a:t>
            </a:r>
            <a:r>
              <a:rPr lang="nl-NL" dirty="0" err="1">
                <a:solidFill>
                  <a:schemeClr val="bg1"/>
                </a:solidFill>
              </a:rPr>
              <a:t>only</a:t>
            </a:r>
            <a:r>
              <a:rPr lang="nl-NL" dirty="0">
                <a:solidFill>
                  <a:schemeClr val="bg1"/>
                </a:solidFill>
              </a:rPr>
              <a:t> in case of </a:t>
            </a:r>
            <a:r>
              <a:rPr lang="nl-NL" dirty="0" err="1">
                <a:solidFill>
                  <a:schemeClr val="bg1"/>
                </a:solidFill>
              </a:rPr>
              <a:t>emergency</a:t>
            </a:r>
            <a:r>
              <a:rPr lang="nl-NL" dirty="0">
                <a:solidFill>
                  <a:schemeClr val="bg1"/>
                </a:solidFill>
              </a:rPr>
              <a:t>.</a:t>
            </a:r>
          </a:p>
        </p:txBody>
      </p:sp>
      <p:pic>
        <p:nvPicPr>
          <p:cNvPr id="4" name="Afbeelding 3">
            <a:extLst>
              <a:ext uri="{FF2B5EF4-FFF2-40B4-BE49-F238E27FC236}">
                <a16:creationId xmlns:a16="http://schemas.microsoft.com/office/drawing/2014/main" id="{3B9D1857-E5E4-2DE3-93F7-D1FD31E1577A}"/>
              </a:ext>
            </a:extLst>
          </p:cNvPr>
          <p:cNvPicPr>
            <a:picLocks noChangeAspect="1"/>
          </p:cNvPicPr>
          <p:nvPr/>
        </p:nvPicPr>
        <p:blipFill rotWithShape="1">
          <a:blip r:embed="rId2"/>
          <a:srcRect l="30084" t="28313" r="39666" b="18400"/>
          <a:stretch/>
        </p:blipFill>
        <p:spPr>
          <a:xfrm>
            <a:off x="444796" y="1216790"/>
            <a:ext cx="4722628" cy="4679601"/>
          </a:xfrm>
          <a:prstGeom prst="rect">
            <a:avLst/>
          </a:prstGeom>
        </p:spPr>
      </p:pic>
      <p:sp>
        <p:nvSpPr>
          <p:cNvPr id="5" name="Tekstvak 4">
            <a:extLst>
              <a:ext uri="{FF2B5EF4-FFF2-40B4-BE49-F238E27FC236}">
                <a16:creationId xmlns:a16="http://schemas.microsoft.com/office/drawing/2014/main" id="{93B083D6-6FD7-AF6B-E774-F2AF59F47576}"/>
              </a:ext>
            </a:extLst>
          </p:cNvPr>
          <p:cNvSpPr txBox="1"/>
          <p:nvPr/>
        </p:nvSpPr>
        <p:spPr>
          <a:xfrm>
            <a:off x="5890437" y="3556590"/>
            <a:ext cx="1977655" cy="1384995"/>
          </a:xfrm>
          <a:prstGeom prst="rect">
            <a:avLst/>
          </a:prstGeom>
          <a:noFill/>
        </p:spPr>
        <p:txBody>
          <a:bodyPr wrap="square" rtlCol="0">
            <a:spAutoFit/>
          </a:bodyPr>
          <a:lstStyle/>
          <a:p>
            <a:r>
              <a:rPr lang="nl-NL" sz="2800" dirty="0">
                <a:solidFill>
                  <a:schemeClr val="bg1"/>
                </a:solidFill>
              </a:rPr>
              <a:t>Okay! </a:t>
            </a:r>
            <a:r>
              <a:rPr lang="nl-NL" sz="2800" dirty="0" err="1">
                <a:solidFill>
                  <a:schemeClr val="bg1"/>
                </a:solidFill>
              </a:rPr>
              <a:t>Good</a:t>
            </a:r>
            <a:r>
              <a:rPr lang="nl-NL" sz="2800" dirty="0">
                <a:solidFill>
                  <a:schemeClr val="bg1"/>
                </a:solidFill>
              </a:rPr>
              <a:t> </a:t>
            </a:r>
            <a:r>
              <a:rPr lang="nl-NL" sz="2800" dirty="0" err="1">
                <a:solidFill>
                  <a:schemeClr val="bg1"/>
                </a:solidFill>
              </a:rPr>
              <a:t>luck</a:t>
            </a:r>
            <a:r>
              <a:rPr lang="nl-NL" sz="2800" dirty="0">
                <a:solidFill>
                  <a:schemeClr val="bg1"/>
                </a:solidFill>
              </a:rPr>
              <a:t>! </a:t>
            </a:r>
            <a:r>
              <a:rPr lang="nl-NL" sz="2800" dirty="0" err="1">
                <a:solidFill>
                  <a:schemeClr val="bg1"/>
                </a:solidFill>
              </a:rPr>
              <a:t>I’ll</a:t>
            </a:r>
            <a:r>
              <a:rPr lang="nl-NL" sz="2800" dirty="0">
                <a:solidFill>
                  <a:schemeClr val="bg1"/>
                </a:solidFill>
              </a:rPr>
              <a:t> </a:t>
            </a:r>
            <a:r>
              <a:rPr lang="nl-NL" sz="2800" dirty="0" err="1">
                <a:solidFill>
                  <a:schemeClr val="bg1"/>
                </a:solidFill>
              </a:rPr>
              <a:t>stay</a:t>
            </a:r>
            <a:r>
              <a:rPr lang="nl-NL" sz="2800" dirty="0">
                <a:solidFill>
                  <a:schemeClr val="bg1"/>
                </a:solidFill>
              </a:rPr>
              <a:t> here.</a:t>
            </a:r>
          </a:p>
        </p:txBody>
      </p:sp>
      <p:sp>
        <p:nvSpPr>
          <p:cNvPr id="6" name="Tekstvak 5">
            <a:extLst>
              <a:ext uri="{FF2B5EF4-FFF2-40B4-BE49-F238E27FC236}">
                <a16:creationId xmlns:a16="http://schemas.microsoft.com/office/drawing/2014/main" id="{EC977AA1-F3D0-CD98-78F6-0812327C85EA}"/>
              </a:ext>
            </a:extLst>
          </p:cNvPr>
          <p:cNvSpPr txBox="1"/>
          <p:nvPr/>
        </p:nvSpPr>
        <p:spPr>
          <a:xfrm>
            <a:off x="8899452" y="3556589"/>
            <a:ext cx="2454348" cy="1384995"/>
          </a:xfrm>
          <a:prstGeom prst="rect">
            <a:avLst/>
          </a:prstGeom>
          <a:noFill/>
        </p:spPr>
        <p:txBody>
          <a:bodyPr wrap="square" rtlCol="0">
            <a:spAutoFit/>
          </a:bodyPr>
          <a:lstStyle/>
          <a:p>
            <a:r>
              <a:rPr lang="nl-NL" sz="2800" dirty="0" err="1">
                <a:solidFill>
                  <a:schemeClr val="bg1"/>
                </a:solidFill>
              </a:rPr>
              <a:t>Sure</a:t>
            </a:r>
            <a:r>
              <a:rPr lang="nl-NL" sz="2800" dirty="0">
                <a:solidFill>
                  <a:schemeClr val="bg1"/>
                </a:solidFill>
              </a:rPr>
              <a:t>! </a:t>
            </a:r>
            <a:r>
              <a:rPr lang="nl-NL" sz="2800" dirty="0" err="1">
                <a:solidFill>
                  <a:schemeClr val="bg1"/>
                </a:solidFill>
              </a:rPr>
              <a:t>I’ll</a:t>
            </a:r>
            <a:r>
              <a:rPr lang="nl-NL" sz="2800" dirty="0">
                <a:solidFill>
                  <a:schemeClr val="bg1"/>
                </a:solidFill>
              </a:rPr>
              <a:t> handle the store on my </a:t>
            </a:r>
            <a:r>
              <a:rPr lang="nl-NL" sz="2800" dirty="0" err="1">
                <a:solidFill>
                  <a:schemeClr val="bg1"/>
                </a:solidFill>
              </a:rPr>
              <a:t>own</a:t>
            </a:r>
            <a:r>
              <a:rPr lang="nl-NL" sz="2800" dirty="0">
                <a:solidFill>
                  <a:schemeClr val="bg1"/>
                </a:solidFill>
              </a:rPr>
              <a:t>.</a:t>
            </a:r>
          </a:p>
        </p:txBody>
      </p:sp>
    </p:spTree>
    <p:extLst>
      <p:ext uri="{BB962C8B-B14F-4D97-AF65-F5344CB8AC3E}">
        <p14:creationId xmlns:p14="http://schemas.microsoft.com/office/powerpoint/2010/main" val="770710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4433776" y="191716"/>
            <a:ext cx="6920023" cy="1325563"/>
          </a:xfrm>
        </p:spPr>
        <p:txBody>
          <a:bodyPr/>
          <a:lstStyle/>
          <a:p>
            <a:r>
              <a:rPr lang="nl-NL" dirty="0">
                <a:solidFill>
                  <a:schemeClr val="bg1"/>
                </a:solidFill>
              </a:rPr>
              <a:t>The service here is terrible!</a:t>
            </a:r>
          </a:p>
        </p:txBody>
      </p:sp>
      <p:sp>
        <p:nvSpPr>
          <p:cNvPr id="5" name="Tijdelijke aanduiding voor inhoud 2">
            <a:extLst>
              <a:ext uri="{FF2B5EF4-FFF2-40B4-BE49-F238E27FC236}">
                <a16:creationId xmlns:a16="http://schemas.microsoft.com/office/drawing/2014/main" id="{6515EAB3-D5AB-0614-1DAA-3BB30C61A9A4}"/>
              </a:ext>
            </a:extLst>
          </p:cNvPr>
          <p:cNvSpPr>
            <a:spLocks noGrp="1"/>
          </p:cNvSpPr>
          <p:nvPr>
            <p:ph idx="1"/>
          </p:nvPr>
        </p:nvSpPr>
        <p:spPr>
          <a:xfrm>
            <a:off x="4433776" y="1517280"/>
            <a:ext cx="6920024" cy="4341260"/>
          </a:xfrm>
        </p:spPr>
        <p:txBody>
          <a:bodyPr>
            <a:normAutofit fontScale="92500" lnSpcReduction="20000"/>
          </a:bodyPr>
          <a:lstStyle/>
          <a:p>
            <a:pPr marL="0" indent="0">
              <a:buNone/>
            </a:pPr>
            <a:r>
              <a:rPr lang="nl-NL" dirty="0">
                <a:solidFill>
                  <a:schemeClr val="bg1"/>
                </a:solidFill>
              </a:rPr>
              <a:t>You: Sorry ……………………?</a:t>
            </a:r>
          </a:p>
          <a:p>
            <a:pPr marL="0" indent="0" algn="r">
              <a:buNone/>
            </a:pPr>
            <a:r>
              <a:rPr lang="nl-NL" dirty="0">
                <a:solidFill>
                  <a:schemeClr val="bg1"/>
                </a:solidFill>
              </a:rPr>
              <a:t>	Sorry </a:t>
            </a:r>
            <a:r>
              <a:rPr lang="nl-NL" dirty="0" err="1">
                <a:solidFill>
                  <a:schemeClr val="bg1"/>
                </a:solidFill>
              </a:rPr>
              <a:t>you’ll</a:t>
            </a:r>
            <a:r>
              <a:rPr lang="nl-NL" dirty="0">
                <a:solidFill>
                  <a:schemeClr val="bg1"/>
                </a:solidFill>
              </a:rPr>
              <a:t> </a:t>
            </a:r>
            <a:r>
              <a:rPr lang="nl-NL" dirty="0" err="1">
                <a:solidFill>
                  <a:schemeClr val="bg1"/>
                </a:solidFill>
              </a:rPr>
              <a:t>be</a:t>
            </a:r>
            <a:r>
              <a:rPr lang="nl-NL" dirty="0">
                <a:solidFill>
                  <a:schemeClr val="bg1"/>
                </a:solidFill>
              </a:rPr>
              <a:t>!</a:t>
            </a:r>
          </a:p>
          <a:p>
            <a:pPr marL="0" indent="0">
              <a:buNone/>
            </a:pPr>
            <a:r>
              <a:rPr lang="nl-NL" dirty="0">
                <a:solidFill>
                  <a:schemeClr val="bg1"/>
                </a:solidFill>
              </a:rPr>
              <a:t>You: </a:t>
            </a:r>
            <a:r>
              <a:rPr lang="nl-NL" dirty="0" err="1">
                <a:solidFill>
                  <a:schemeClr val="bg1"/>
                </a:solidFill>
              </a:rPr>
              <a:t>Could</a:t>
            </a:r>
            <a:r>
              <a:rPr lang="nl-NL" dirty="0">
                <a:solidFill>
                  <a:schemeClr val="bg1"/>
                </a:solidFill>
              </a:rPr>
              <a:t> you ……………. </a:t>
            </a:r>
            <a:r>
              <a:rPr lang="nl-NL" dirty="0" err="1">
                <a:solidFill>
                  <a:schemeClr val="bg1"/>
                </a:solidFill>
              </a:rPr>
              <a:t>happened</a:t>
            </a:r>
            <a:r>
              <a:rPr lang="nl-NL" dirty="0">
                <a:solidFill>
                  <a:schemeClr val="bg1"/>
                </a:solidFill>
              </a:rPr>
              <a:t>?</a:t>
            </a:r>
          </a:p>
          <a:p>
            <a:pPr marL="0" indent="0" algn="r">
              <a:buNone/>
            </a:pPr>
            <a:r>
              <a:rPr lang="nl-NL" dirty="0">
                <a:solidFill>
                  <a:schemeClr val="bg1"/>
                </a:solidFill>
              </a:rPr>
              <a:t>Last week </a:t>
            </a:r>
            <a:r>
              <a:rPr lang="nl-NL" dirty="0" err="1">
                <a:solidFill>
                  <a:schemeClr val="bg1"/>
                </a:solidFill>
              </a:rPr>
              <a:t>they</a:t>
            </a:r>
            <a:r>
              <a:rPr lang="nl-NL" dirty="0">
                <a:solidFill>
                  <a:schemeClr val="bg1"/>
                </a:solidFill>
              </a:rPr>
              <a:t> </a:t>
            </a:r>
            <a:r>
              <a:rPr lang="nl-NL" dirty="0" err="1">
                <a:solidFill>
                  <a:schemeClr val="bg1"/>
                </a:solidFill>
              </a:rPr>
              <a:t>said</a:t>
            </a:r>
            <a:r>
              <a:rPr lang="nl-NL" dirty="0">
                <a:solidFill>
                  <a:schemeClr val="bg1"/>
                </a:solidFill>
              </a:rPr>
              <a:t> </a:t>
            </a:r>
            <a:r>
              <a:rPr lang="nl-NL" dirty="0" err="1">
                <a:solidFill>
                  <a:schemeClr val="bg1"/>
                </a:solidFill>
              </a:rPr>
              <a:t>they</a:t>
            </a:r>
            <a:r>
              <a:rPr lang="nl-NL" dirty="0">
                <a:solidFill>
                  <a:schemeClr val="bg1"/>
                </a:solidFill>
              </a:rPr>
              <a:t> would call me back </a:t>
            </a:r>
            <a:r>
              <a:rPr lang="nl-NL" dirty="0" err="1">
                <a:solidFill>
                  <a:schemeClr val="bg1"/>
                </a:solidFill>
              </a:rPr>
              <a:t>within</a:t>
            </a:r>
            <a:r>
              <a:rPr lang="nl-NL" dirty="0">
                <a:solidFill>
                  <a:schemeClr val="bg1"/>
                </a:solidFill>
              </a:rPr>
              <a:t> 24 </a:t>
            </a:r>
            <a:r>
              <a:rPr lang="nl-NL" dirty="0" err="1">
                <a:solidFill>
                  <a:schemeClr val="bg1"/>
                </a:solidFill>
              </a:rPr>
              <a:t>hours</a:t>
            </a:r>
            <a:r>
              <a:rPr lang="nl-NL" dirty="0">
                <a:solidFill>
                  <a:schemeClr val="bg1"/>
                </a:solidFill>
              </a:rPr>
              <a:t>, but </a:t>
            </a:r>
            <a:r>
              <a:rPr lang="nl-NL" dirty="0" err="1">
                <a:solidFill>
                  <a:schemeClr val="bg1"/>
                </a:solidFill>
              </a:rPr>
              <a:t>it’s</a:t>
            </a:r>
            <a:r>
              <a:rPr lang="nl-NL" dirty="0">
                <a:solidFill>
                  <a:schemeClr val="bg1"/>
                </a:solidFill>
              </a:rPr>
              <a:t> been 7 </a:t>
            </a:r>
            <a:r>
              <a:rPr lang="nl-NL" dirty="0" err="1">
                <a:solidFill>
                  <a:schemeClr val="bg1"/>
                </a:solidFill>
              </a:rPr>
              <a:t>days</a:t>
            </a:r>
            <a:r>
              <a:rPr lang="nl-NL" dirty="0">
                <a:solidFill>
                  <a:schemeClr val="bg1"/>
                </a:solidFill>
              </a:rPr>
              <a:t> and I </a:t>
            </a:r>
            <a:r>
              <a:rPr lang="nl-NL" dirty="0" err="1">
                <a:solidFill>
                  <a:schemeClr val="bg1"/>
                </a:solidFill>
              </a:rPr>
              <a:t>still</a:t>
            </a:r>
            <a:r>
              <a:rPr lang="nl-NL" dirty="0">
                <a:solidFill>
                  <a:schemeClr val="bg1"/>
                </a:solidFill>
              </a:rPr>
              <a:t> </a:t>
            </a:r>
            <a:r>
              <a:rPr lang="nl-NL" dirty="0" err="1">
                <a:solidFill>
                  <a:schemeClr val="bg1"/>
                </a:solidFill>
              </a:rPr>
              <a:t>haven’t</a:t>
            </a:r>
            <a:r>
              <a:rPr lang="nl-NL" dirty="0">
                <a:solidFill>
                  <a:schemeClr val="bg1"/>
                </a:solidFill>
              </a:rPr>
              <a:t> </a:t>
            </a:r>
            <a:r>
              <a:rPr lang="nl-NL" dirty="0" err="1">
                <a:solidFill>
                  <a:schemeClr val="bg1"/>
                </a:solidFill>
              </a:rPr>
              <a:t>heard</a:t>
            </a:r>
            <a:r>
              <a:rPr lang="nl-NL" dirty="0">
                <a:solidFill>
                  <a:schemeClr val="bg1"/>
                </a:solidFill>
              </a:rPr>
              <a:t> a </a:t>
            </a:r>
            <a:r>
              <a:rPr lang="nl-NL" dirty="0" err="1">
                <a:solidFill>
                  <a:schemeClr val="bg1"/>
                </a:solidFill>
              </a:rPr>
              <a:t>thing</a:t>
            </a:r>
            <a:r>
              <a:rPr lang="nl-NL" dirty="0">
                <a:solidFill>
                  <a:schemeClr val="bg1"/>
                </a:solidFill>
              </a:rPr>
              <a:t>!</a:t>
            </a:r>
          </a:p>
          <a:p>
            <a:pPr marL="0" indent="0">
              <a:buNone/>
            </a:pPr>
            <a:r>
              <a:rPr lang="nl-NL" sz="2800" dirty="0">
                <a:solidFill>
                  <a:schemeClr val="bg1"/>
                </a:solidFill>
              </a:rPr>
              <a:t>You: ….. </a:t>
            </a:r>
            <a:r>
              <a:rPr lang="nl-NL" sz="2800" dirty="0" err="1">
                <a:solidFill>
                  <a:schemeClr val="bg1"/>
                </a:solidFill>
              </a:rPr>
              <a:t>apologize</a:t>
            </a:r>
            <a:r>
              <a:rPr lang="nl-NL" sz="2800" dirty="0">
                <a:solidFill>
                  <a:schemeClr val="bg1"/>
                </a:solidFill>
              </a:rPr>
              <a:t>, …….. I can …… you? </a:t>
            </a:r>
          </a:p>
          <a:p>
            <a:pPr marL="0" indent="0" algn="r">
              <a:buNone/>
            </a:pPr>
            <a:r>
              <a:rPr lang="nl-NL" dirty="0" err="1">
                <a:solidFill>
                  <a:schemeClr val="bg1"/>
                </a:solidFill>
              </a:rPr>
              <a:t>Maybe</a:t>
            </a:r>
            <a:r>
              <a:rPr lang="nl-NL" dirty="0">
                <a:solidFill>
                  <a:schemeClr val="bg1"/>
                </a:solidFill>
              </a:rPr>
              <a:t> you can, </a:t>
            </a:r>
            <a:r>
              <a:rPr lang="nl-NL" dirty="0" err="1">
                <a:solidFill>
                  <a:schemeClr val="bg1"/>
                </a:solidFill>
              </a:rPr>
              <a:t>maybe</a:t>
            </a:r>
            <a:r>
              <a:rPr lang="nl-NL" dirty="0">
                <a:solidFill>
                  <a:schemeClr val="bg1"/>
                </a:solidFill>
              </a:rPr>
              <a:t> you </a:t>
            </a:r>
            <a:r>
              <a:rPr lang="nl-NL" dirty="0" err="1">
                <a:solidFill>
                  <a:schemeClr val="bg1"/>
                </a:solidFill>
              </a:rPr>
              <a:t>can’t</a:t>
            </a:r>
            <a:r>
              <a:rPr lang="nl-NL" dirty="0">
                <a:solidFill>
                  <a:schemeClr val="bg1"/>
                </a:solidFill>
              </a:rPr>
              <a:t>.</a:t>
            </a:r>
          </a:p>
          <a:p>
            <a:pPr marL="0" indent="0">
              <a:buNone/>
            </a:pPr>
            <a:r>
              <a:rPr lang="nl-NL" dirty="0">
                <a:solidFill>
                  <a:schemeClr val="bg1"/>
                </a:solidFill>
              </a:rPr>
              <a:t>You: </a:t>
            </a:r>
            <a:r>
              <a:rPr lang="nl-NL" dirty="0" err="1">
                <a:solidFill>
                  <a:schemeClr val="bg1"/>
                </a:solidFill>
              </a:rPr>
              <a:t>What</a:t>
            </a:r>
            <a:r>
              <a:rPr lang="nl-NL" dirty="0">
                <a:solidFill>
                  <a:schemeClr val="bg1"/>
                </a:solidFill>
              </a:rPr>
              <a:t> ………?</a:t>
            </a:r>
          </a:p>
          <a:p>
            <a:pPr marL="0" indent="0" algn="r">
              <a:buNone/>
            </a:pPr>
            <a:r>
              <a:rPr lang="nl-NL" dirty="0">
                <a:solidFill>
                  <a:schemeClr val="bg1"/>
                </a:solidFill>
              </a:rPr>
              <a:t>The </a:t>
            </a:r>
            <a:r>
              <a:rPr lang="nl-NL" dirty="0" err="1">
                <a:solidFill>
                  <a:schemeClr val="bg1"/>
                </a:solidFill>
              </a:rPr>
              <a:t>problem</a:t>
            </a:r>
            <a:r>
              <a:rPr lang="nl-NL" dirty="0">
                <a:solidFill>
                  <a:schemeClr val="bg1"/>
                </a:solidFill>
              </a:rPr>
              <a:t> is </a:t>
            </a:r>
            <a:r>
              <a:rPr lang="nl-NL" dirty="0" err="1">
                <a:solidFill>
                  <a:schemeClr val="bg1"/>
                </a:solidFill>
              </a:rPr>
              <a:t>that</a:t>
            </a:r>
            <a:r>
              <a:rPr lang="nl-NL" dirty="0">
                <a:solidFill>
                  <a:schemeClr val="bg1"/>
                </a:solidFill>
              </a:rPr>
              <a:t> my phone </a:t>
            </a:r>
            <a:r>
              <a:rPr lang="nl-NL" dirty="0" err="1">
                <a:solidFill>
                  <a:schemeClr val="bg1"/>
                </a:solidFill>
              </a:rPr>
              <a:t>hasn’t</a:t>
            </a:r>
            <a:r>
              <a:rPr lang="nl-NL" dirty="0">
                <a:solidFill>
                  <a:schemeClr val="bg1"/>
                </a:solidFill>
              </a:rPr>
              <a:t> </a:t>
            </a:r>
            <a:r>
              <a:rPr lang="nl-NL" dirty="0" err="1">
                <a:solidFill>
                  <a:schemeClr val="bg1"/>
                </a:solidFill>
              </a:rPr>
              <a:t>arrived</a:t>
            </a:r>
            <a:r>
              <a:rPr lang="nl-NL" dirty="0">
                <a:solidFill>
                  <a:schemeClr val="bg1"/>
                </a:solidFill>
              </a:rPr>
              <a:t> </a:t>
            </a:r>
            <a:r>
              <a:rPr lang="nl-NL" dirty="0" err="1">
                <a:solidFill>
                  <a:schemeClr val="bg1"/>
                </a:solidFill>
              </a:rPr>
              <a:t>yet</a:t>
            </a:r>
            <a:r>
              <a:rPr lang="nl-NL" dirty="0">
                <a:solidFill>
                  <a:schemeClr val="bg1"/>
                </a:solidFill>
              </a:rPr>
              <a:t> and </a:t>
            </a:r>
            <a:r>
              <a:rPr lang="nl-NL" dirty="0" err="1">
                <a:solidFill>
                  <a:schemeClr val="bg1"/>
                </a:solidFill>
              </a:rPr>
              <a:t>I’ve</a:t>
            </a:r>
            <a:r>
              <a:rPr lang="nl-NL" dirty="0">
                <a:solidFill>
                  <a:schemeClr val="bg1"/>
                </a:solidFill>
              </a:rPr>
              <a:t> been </a:t>
            </a:r>
            <a:r>
              <a:rPr lang="nl-NL" dirty="0" err="1">
                <a:solidFill>
                  <a:schemeClr val="bg1"/>
                </a:solidFill>
              </a:rPr>
              <a:t>waiting</a:t>
            </a:r>
            <a:r>
              <a:rPr lang="nl-NL" dirty="0">
                <a:solidFill>
                  <a:schemeClr val="bg1"/>
                </a:solidFill>
              </a:rPr>
              <a:t> for 2 weeks!</a:t>
            </a:r>
          </a:p>
        </p:txBody>
      </p:sp>
      <p:pic>
        <p:nvPicPr>
          <p:cNvPr id="1034" name="Picture 10" descr="Angry Man PNG Images Transparent Background | PNG Play">
            <a:extLst>
              <a:ext uri="{FF2B5EF4-FFF2-40B4-BE49-F238E27FC236}">
                <a16:creationId xmlns:a16="http://schemas.microsoft.com/office/drawing/2014/main" id="{0B8CEB22-EA21-91E5-DD7D-0C3502248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hlinkClick r:id="rId4" action="ppaction://hlinksldjump"/>
            <a:extLst>
              <a:ext uri="{FF2B5EF4-FFF2-40B4-BE49-F238E27FC236}">
                <a16:creationId xmlns:a16="http://schemas.microsoft.com/office/drawing/2014/main" id="{1250BFDC-A4F5-BC45-0DBF-9EE237C1EBCB}"/>
              </a:ext>
            </a:extLst>
          </p:cNvPr>
          <p:cNvSpPr txBox="1"/>
          <p:nvPr/>
        </p:nvSpPr>
        <p:spPr>
          <a:xfrm>
            <a:off x="4433776" y="5879805"/>
            <a:ext cx="2413590" cy="461665"/>
          </a:xfrm>
          <a:prstGeom prst="rect">
            <a:avLst/>
          </a:prstGeom>
          <a:noFill/>
        </p:spPr>
        <p:txBody>
          <a:bodyPr wrap="square" rtlCol="0">
            <a:spAutoFit/>
          </a:bodyPr>
          <a:lstStyle/>
          <a:p>
            <a:r>
              <a:rPr lang="nl-NL" sz="2400" dirty="0">
                <a:solidFill>
                  <a:schemeClr val="bg1"/>
                </a:solidFill>
              </a:rPr>
              <a:t>Check the system.</a:t>
            </a:r>
          </a:p>
        </p:txBody>
      </p:sp>
      <p:sp>
        <p:nvSpPr>
          <p:cNvPr id="4" name="Tekstvak 3">
            <a:hlinkClick r:id="rId5" action="ppaction://hlinksldjump"/>
            <a:extLst>
              <a:ext uri="{FF2B5EF4-FFF2-40B4-BE49-F238E27FC236}">
                <a16:creationId xmlns:a16="http://schemas.microsoft.com/office/drawing/2014/main" id="{5422369A-1BFE-3A29-4148-C6B07F1D028D}"/>
              </a:ext>
            </a:extLst>
          </p:cNvPr>
          <p:cNvSpPr txBox="1"/>
          <p:nvPr/>
        </p:nvSpPr>
        <p:spPr>
          <a:xfrm>
            <a:off x="7605823" y="5879805"/>
            <a:ext cx="2413590" cy="461665"/>
          </a:xfrm>
          <a:prstGeom prst="rect">
            <a:avLst/>
          </a:prstGeom>
          <a:noFill/>
        </p:spPr>
        <p:txBody>
          <a:bodyPr wrap="square" rtlCol="0">
            <a:spAutoFit/>
          </a:bodyPr>
          <a:lstStyle/>
          <a:p>
            <a:r>
              <a:rPr lang="nl-NL" sz="2400" dirty="0" err="1">
                <a:solidFill>
                  <a:schemeClr val="bg1"/>
                </a:solidFill>
              </a:rPr>
              <a:t>Ask</a:t>
            </a:r>
            <a:r>
              <a:rPr lang="nl-NL" sz="2400" dirty="0">
                <a:solidFill>
                  <a:schemeClr val="bg1"/>
                </a:solidFill>
              </a:rPr>
              <a:t> the manager. </a:t>
            </a:r>
          </a:p>
        </p:txBody>
      </p:sp>
    </p:spTree>
    <p:extLst>
      <p:ext uri="{BB962C8B-B14F-4D97-AF65-F5344CB8AC3E}">
        <p14:creationId xmlns:p14="http://schemas.microsoft.com/office/powerpoint/2010/main" val="3525694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4C2AC-D7FE-4776-28C4-91BB6DBE3A37}"/>
              </a:ext>
            </a:extLst>
          </p:cNvPr>
          <p:cNvSpPr>
            <a:spLocks noGrp="1"/>
          </p:cNvSpPr>
          <p:nvPr>
            <p:ph type="title"/>
          </p:nvPr>
        </p:nvSpPr>
        <p:spPr>
          <a:xfrm>
            <a:off x="5539562" y="365125"/>
            <a:ext cx="5814237" cy="1325563"/>
          </a:xfrm>
        </p:spPr>
        <p:txBody>
          <a:bodyPr/>
          <a:lstStyle/>
          <a:p>
            <a:r>
              <a:rPr lang="nl-NL" dirty="0">
                <a:solidFill>
                  <a:schemeClr val="bg1"/>
                </a:solidFill>
              </a:rPr>
              <a:t>I </a:t>
            </a:r>
            <a:r>
              <a:rPr lang="nl-NL" dirty="0" err="1">
                <a:solidFill>
                  <a:schemeClr val="bg1"/>
                </a:solidFill>
              </a:rPr>
              <a:t>told</a:t>
            </a:r>
            <a:r>
              <a:rPr lang="nl-NL" dirty="0">
                <a:solidFill>
                  <a:schemeClr val="bg1"/>
                </a:solidFill>
              </a:rPr>
              <a:t> you </a:t>
            </a:r>
            <a:r>
              <a:rPr lang="nl-NL" dirty="0" err="1">
                <a:solidFill>
                  <a:schemeClr val="bg1"/>
                </a:solidFill>
              </a:rPr>
              <a:t>not</a:t>
            </a:r>
            <a:r>
              <a:rPr lang="nl-NL" dirty="0">
                <a:solidFill>
                  <a:schemeClr val="bg1"/>
                </a:solidFill>
              </a:rPr>
              <a:t> to </a:t>
            </a:r>
            <a:r>
              <a:rPr lang="nl-NL" dirty="0" err="1">
                <a:solidFill>
                  <a:schemeClr val="bg1"/>
                </a:solidFill>
              </a:rPr>
              <a:t>bother</a:t>
            </a:r>
            <a:r>
              <a:rPr lang="nl-NL" dirty="0">
                <a:solidFill>
                  <a:schemeClr val="bg1"/>
                </a:solidFill>
              </a:rPr>
              <a:t> me! Get out!</a:t>
            </a:r>
          </a:p>
        </p:txBody>
      </p:sp>
      <p:pic>
        <p:nvPicPr>
          <p:cNvPr id="4" name="Afbeelding 3">
            <a:extLst>
              <a:ext uri="{FF2B5EF4-FFF2-40B4-BE49-F238E27FC236}">
                <a16:creationId xmlns:a16="http://schemas.microsoft.com/office/drawing/2014/main" id="{FB9AB794-C599-0875-45EA-01DAD71C3834}"/>
              </a:ext>
            </a:extLst>
          </p:cNvPr>
          <p:cNvPicPr>
            <a:picLocks noChangeAspect="1"/>
          </p:cNvPicPr>
          <p:nvPr/>
        </p:nvPicPr>
        <p:blipFill rotWithShape="1">
          <a:blip r:embed="rId2"/>
          <a:srcRect l="30084" t="28313" r="39666" b="18400"/>
          <a:stretch/>
        </p:blipFill>
        <p:spPr>
          <a:xfrm>
            <a:off x="444796" y="1216790"/>
            <a:ext cx="4722628" cy="4679601"/>
          </a:xfrm>
          <a:prstGeom prst="rect">
            <a:avLst/>
          </a:prstGeom>
        </p:spPr>
      </p:pic>
      <p:sp>
        <p:nvSpPr>
          <p:cNvPr id="5" name="Tekstvak 4">
            <a:hlinkClick r:id="rId3" action="ppaction://hlinksldjump"/>
            <a:extLst>
              <a:ext uri="{FF2B5EF4-FFF2-40B4-BE49-F238E27FC236}">
                <a16:creationId xmlns:a16="http://schemas.microsoft.com/office/drawing/2014/main" id="{8C17F04E-B854-8B62-A063-2C33563C3AB9}"/>
              </a:ext>
            </a:extLst>
          </p:cNvPr>
          <p:cNvSpPr txBox="1"/>
          <p:nvPr/>
        </p:nvSpPr>
        <p:spPr>
          <a:xfrm>
            <a:off x="6186377" y="2126512"/>
            <a:ext cx="4722628" cy="892552"/>
          </a:xfrm>
          <a:prstGeom prst="rect">
            <a:avLst/>
          </a:prstGeom>
          <a:noFill/>
        </p:spPr>
        <p:txBody>
          <a:bodyPr wrap="square" rtlCol="0">
            <a:spAutoFit/>
          </a:bodyPr>
          <a:lstStyle/>
          <a:p>
            <a:r>
              <a:rPr lang="nl-NL" sz="2400" dirty="0" err="1">
                <a:solidFill>
                  <a:schemeClr val="bg1"/>
                </a:solidFill>
              </a:rPr>
              <a:t>Leave</a:t>
            </a:r>
            <a:r>
              <a:rPr lang="nl-NL" sz="2400" dirty="0">
                <a:solidFill>
                  <a:schemeClr val="bg1"/>
                </a:solidFill>
              </a:rPr>
              <a:t> and </a:t>
            </a:r>
            <a:r>
              <a:rPr lang="nl-NL" sz="2800" dirty="0">
                <a:solidFill>
                  <a:schemeClr val="bg1"/>
                </a:solidFill>
              </a:rPr>
              <a:t>check</a:t>
            </a:r>
            <a:r>
              <a:rPr lang="nl-NL" sz="2400" dirty="0">
                <a:solidFill>
                  <a:schemeClr val="bg1"/>
                </a:solidFill>
              </a:rPr>
              <a:t> the system </a:t>
            </a:r>
            <a:r>
              <a:rPr lang="nl-NL" sz="2400" dirty="0" err="1">
                <a:solidFill>
                  <a:schemeClr val="bg1"/>
                </a:solidFill>
              </a:rPr>
              <a:t>anyway</a:t>
            </a:r>
            <a:r>
              <a:rPr lang="nl-NL" sz="2400" dirty="0">
                <a:solidFill>
                  <a:schemeClr val="bg1"/>
                </a:solidFill>
              </a:rPr>
              <a:t>.</a:t>
            </a:r>
          </a:p>
        </p:txBody>
      </p:sp>
    </p:spTree>
    <p:extLst>
      <p:ext uri="{BB962C8B-B14F-4D97-AF65-F5344CB8AC3E}">
        <p14:creationId xmlns:p14="http://schemas.microsoft.com/office/powerpoint/2010/main" val="3518449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E0752-8521-30FC-2D56-2BC79E8AF633}"/>
              </a:ext>
            </a:extLst>
          </p:cNvPr>
          <p:cNvSpPr>
            <a:spLocks noGrp="1"/>
          </p:cNvSpPr>
          <p:nvPr>
            <p:ph type="title"/>
          </p:nvPr>
        </p:nvSpPr>
        <p:spPr>
          <a:xfrm>
            <a:off x="3679902" y="365125"/>
            <a:ext cx="7673898" cy="1325563"/>
          </a:xfrm>
        </p:spPr>
        <p:txBody>
          <a:bodyPr/>
          <a:lstStyle/>
          <a:p>
            <a:endParaRPr lang="nl-NL" dirty="0"/>
          </a:p>
        </p:txBody>
      </p:sp>
      <p:pic>
        <p:nvPicPr>
          <p:cNvPr id="4" name="Picture 2" descr="laptop op tafel met leeg scherm cartoon 1447227 - Download Free Vectors,  Vector Bestanden, Ontwerpen Templates">
            <a:extLst>
              <a:ext uri="{FF2B5EF4-FFF2-40B4-BE49-F238E27FC236}">
                <a16:creationId xmlns:a16="http://schemas.microsoft.com/office/drawing/2014/main" id="{75C4661E-D34E-236F-0F1C-914D1131CC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3" t="-1798" b="-10741"/>
          <a:stretch/>
        </p:blipFill>
        <p:spPr bwMode="auto">
          <a:xfrm>
            <a:off x="2776654" y="1972810"/>
            <a:ext cx="9263456" cy="50201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Angry Man PNG Images Transparent Background | PNG Play">
            <a:extLst>
              <a:ext uri="{FF2B5EF4-FFF2-40B4-BE49-F238E27FC236}">
                <a16:creationId xmlns:a16="http://schemas.microsoft.com/office/drawing/2014/main" id="{58F7999B-2D03-4C0C-7920-9201B77C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4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awei P30 Lite | 256GB | Blauw | Refurbished.nl">
            <a:extLst>
              <a:ext uri="{FF2B5EF4-FFF2-40B4-BE49-F238E27FC236}">
                <a16:creationId xmlns:a16="http://schemas.microsoft.com/office/drawing/2014/main" id="{14AFEFCE-207C-036C-3292-E656BD37E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902" y="2296630"/>
            <a:ext cx="3115340" cy="322166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BAA5ED3-CDAF-DE3F-8536-202B2C3623A8}"/>
              </a:ext>
            </a:extLst>
          </p:cNvPr>
          <p:cNvSpPr txBox="1"/>
          <p:nvPr/>
        </p:nvSpPr>
        <p:spPr>
          <a:xfrm>
            <a:off x="6795242" y="2301947"/>
            <a:ext cx="1679944" cy="3247043"/>
          </a:xfrm>
          <a:prstGeom prst="rect">
            <a:avLst/>
          </a:prstGeom>
          <a:solidFill>
            <a:schemeClr val="bg1"/>
          </a:solidFill>
        </p:spPr>
        <p:txBody>
          <a:bodyPr wrap="square" rtlCol="0">
            <a:spAutoFit/>
          </a:bodyPr>
          <a:lstStyle/>
          <a:p>
            <a:r>
              <a:rPr lang="nl-NL" dirty="0"/>
              <a:t>Item: Huawei P30 light </a:t>
            </a:r>
          </a:p>
          <a:p>
            <a:r>
              <a:rPr lang="nl-NL" dirty="0"/>
              <a:t>in stock: 1</a:t>
            </a:r>
          </a:p>
          <a:p>
            <a:endParaRPr lang="nl-NL" dirty="0"/>
          </a:p>
          <a:p>
            <a:endParaRPr lang="nl-NL" dirty="0"/>
          </a:p>
          <a:p>
            <a:endParaRPr lang="nl-NL" sz="2400" dirty="0"/>
          </a:p>
          <a:p>
            <a:endParaRPr lang="nl-NL" dirty="0"/>
          </a:p>
          <a:p>
            <a:endParaRPr lang="nl-NL" sz="1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1536079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18E28-115E-A142-380D-A06A810EDA1F}"/>
              </a:ext>
            </a:extLst>
          </p:cNvPr>
          <p:cNvSpPr>
            <a:spLocks noGrp="1"/>
          </p:cNvSpPr>
          <p:nvPr>
            <p:ph type="title"/>
          </p:nvPr>
        </p:nvSpPr>
        <p:spPr>
          <a:xfrm>
            <a:off x="5677786" y="365125"/>
            <a:ext cx="5676014" cy="1325563"/>
          </a:xfrm>
        </p:spPr>
        <p:txBody>
          <a:bodyPr/>
          <a:lstStyle/>
          <a:p>
            <a:r>
              <a:rPr lang="nl-NL" dirty="0">
                <a:solidFill>
                  <a:schemeClr val="bg1"/>
                </a:solidFill>
              </a:rPr>
              <a:t>And?!</a:t>
            </a:r>
          </a:p>
        </p:txBody>
      </p:sp>
      <p:pic>
        <p:nvPicPr>
          <p:cNvPr id="4" name="Picture 10" descr="Angry Man PNG Images Transparent Background | PNG Play">
            <a:extLst>
              <a:ext uri="{FF2B5EF4-FFF2-40B4-BE49-F238E27FC236}">
                <a16:creationId xmlns:a16="http://schemas.microsoft.com/office/drawing/2014/main" id="{9B46E567-D300-6801-D840-DC0A85768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4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68687F5-5B1E-E63E-4881-5CD216391DC7}"/>
              </a:ext>
            </a:extLst>
          </p:cNvPr>
          <p:cNvSpPr txBox="1"/>
          <p:nvPr/>
        </p:nvSpPr>
        <p:spPr>
          <a:xfrm>
            <a:off x="4306186" y="1690688"/>
            <a:ext cx="7047614" cy="1384995"/>
          </a:xfrm>
          <a:prstGeom prst="rect">
            <a:avLst/>
          </a:prstGeom>
          <a:noFill/>
        </p:spPr>
        <p:txBody>
          <a:bodyPr wrap="square" rtlCol="0">
            <a:spAutoFit/>
          </a:bodyPr>
          <a:lstStyle/>
          <a:p>
            <a:r>
              <a:rPr lang="nl-NL" sz="2800" dirty="0">
                <a:solidFill>
                  <a:schemeClr val="bg1"/>
                </a:solidFill>
              </a:rPr>
              <a:t>You: </a:t>
            </a:r>
            <a:r>
              <a:rPr lang="nl-NL" sz="2800" dirty="0" err="1">
                <a:solidFill>
                  <a:schemeClr val="bg1"/>
                </a:solidFill>
              </a:rPr>
              <a:t>There’s</a:t>
            </a:r>
            <a:r>
              <a:rPr lang="nl-NL" sz="2800" dirty="0">
                <a:solidFill>
                  <a:schemeClr val="bg1"/>
                </a:solidFill>
              </a:rPr>
              <a:t> …. in stock, </a:t>
            </a:r>
            <a:r>
              <a:rPr lang="nl-NL" sz="2800" dirty="0" err="1">
                <a:solidFill>
                  <a:schemeClr val="bg1"/>
                </a:solidFill>
              </a:rPr>
              <a:t>I’ll</a:t>
            </a:r>
            <a:r>
              <a:rPr lang="nl-NL" sz="2800" dirty="0">
                <a:solidFill>
                  <a:schemeClr val="bg1"/>
                </a:solidFill>
              </a:rPr>
              <a:t> </a:t>
            </a:r>
            <a:r>
              <a:rPr lang="nl-NL" sz="2800" dirty="0" err="1">
                <a:solidFill>
                  <a:schemeClr val="bg1"/>
                </a:solidFill>
              </a:rPr>
              <a:t>give</a:t>
            </a:r>
            <a:r>
              <a:rPr lang="nl-NL" sz="2800" dirty="0">
                <a:solidFill>
                  <a:schemeClr val="bg1"/>
                </a:solidFill>
              </a:rPr>
              <a:t> </a:t>
            </a:r>
            <a:r>
              <a:rPr lang="nl-NL" sz="2800" dirty="0" err="1">
                <a:solidFill>
                  <a:schemeClr val="bg1"/>
                </a:solidFill>
              </a:rPr>
              <a:t>it</a:t>
            </a:r>
            <a:r>
              <a:rPr lang="nl-NL" sz="2800" dirty="0">
                <a:solidFill>
                  <a:schemeClr val="bg1"/>
                </a:solidFill>
              </a:rPr>
              <a:t> to you </a:t>
            </a:r>
            <a:r>
              <a:rPr lang="nl-NL" sz="2800" dirty="0" err="1">
                <a:solidFill>
                  <a:schemeClr val="bg1"/>
                </a:solidFill>
              </a:rPr>
              <a:t>now</a:t>
            </a:r>
            <a:r>
              <a:rPr lang="nl-NL" sz="2800" dirty="0">
                <a:solidFill>
                  <a:schemeClr val="bg1"/>
                </a:solidFill>
              </a:rPr>
              <a:t> and cancel the order. </a:t>
            </a:r>
            <a:r>
              <a:rPr lang="nl-NL" sz="2800" dirty="0" err="1">
                <a:solidFill>
                  <a:schemeClr val="bg1"/>
                </a:solidFill>
              </a:rPr>
              <a:t>Since</a:t>
            </a:r>
            <a:r>
              <a:rPr lang="nl-NL" sz="2800" dirty="0">
                <a:solidFill>
                  <a:schemeClr val="bg1"/>
                </a:solidFill>
              </a:rPr>
              <a:t> you </a:t>
            </a:r>
            <a:r>
              <a:rPr lang="nl-NL" sz="2800" dirty="0" err="1">
                <a:solidFill>
                  <a:schemeClr val="bg1"/>
                </a:solidFill>
              </a:rPr>
              <a:t>paid</a:t>
            </a:r>
            <a:r>
              <a:rPr lang="nl-NL" sz="2800" dirty="0">
                <a:solidFill>
                  <a:schemeClr val="bg1"/>
                </a:solidFill>
              </a:rPr>
              <a:t> </a:t>
            </a:r>
            <a:r>
              <a:rPr lang="nl-NL" sz="2800" dirty="0" err="1">
                <a:solidFill>
                  <a:schemeClr val="bg1"/>
                </a:solidFill>
              </a:rPr>
              <a:t>by</a:t>
            </a:r>
            <a:r>
              <a:rPr lang="nl-NL" sz="2800" dirty="0">
                <a:solidFill>
                  <a:schemeClr val="bg1"/>
                </a:solidFill>
              </a:rPr>
              <a:t> creditcard you can </a:t>
            </a:r>
            <a:r>
              <a:rPr lang="nl-NL" sz="2800" dirty="0" err="1">
                <a:solidFill>
                  <a:schemeClr val="bg1"/>
                </a:solidFill>
              </a:rPr>
              <a:t>just</a:t>
            </a:r>
            <a:r>
              <a:rPr lang="nl-NL" sz="2800" dirty="0">
                <a:solidFill>
                  <a:schemeClr val="bg1"/>
                </a:solidFill>
              </a:rPr>
              <a:t> </a:t>
            </a:r>
            <a:r>
              <a:rPr lang="nl-NL" sz="2800" dirty="0" err="1">
                <a:solidFill>
                  <a:schemeClr val="bg1"/>
                </a:solidFill>
              </a:rPr>
              <a:t>leave</a:t>
            </a:r>
            <a:r>
              <a:rPr lang="nl-NL" sz="2800" dirty="0">
                <a:solidFill>
                  <a:schemeClr val="bg1"/>
                </a:solidFill>
              </a:rPr>
              <a:t> the store.</a:t>
            </a:r>
          </a:p>
        </p:txBody>
      </p:sp>
      <p:sp>
        <p:nvSpPr>
          <p:cNvPr id="6" name="Tekstvak 5">
            <a:hlinkClick r:id="rId3" action="ppaction://hlinksldjump"/>
            <a:extLst>
              <a:ext uri="{FF2B5EF4-FFF2-40B4-BE49-F238E27FC236}">
                <a16:creationId xmlns:a16="http://schemas.microsoft.com/office/drawing/2014/main" id="{A1D277EC-EF4A-86DC-BA2F-3A8CFE3EEC0C}"/>
              </a:ext>
            </a:extLst>
          </p:cNvPr>
          <p:cNvSpPr txBox="1"/>
          <p:nvPr/>
        </p:nvSpPr>
        <p:spPr>
          <a:xfrm>
            <a:off x="4795283" y="3763926"/>
            <a:ext cx="4901610" cy="523220"/>
          </a:xfrm>
          <a:prstGeom prst="rect">
            <a:avLst/>
          </a:prstGeom>
          <a:noFill/>
        </p:spPr>
        <p:txBody>
          <a:bodyPr wrap="square" rtlCol="0">
            <a:spAutoFit/>
          </a:bodyPr>
          <a:lstStyle/>
          <a:p>
            <a:r>
              <a:rPr lang="nl-NL" sz="2800" dirty="0" err="1">
                <a:solidFill>
                  <a:schemeClr val="bg1"/>
                </a:solidFill>
              </a:rPr>
              <a:t>Apalogize</a:t>
            </a:r>
            <a:r>
              <a:rPr lang="nl-NL" sz="2800" dirty="0">
                <a:solidFill>
                  <a:schemeClr val="bg1"/>
                </a:solidFill>
              </a:rPr>
              <a:t> </a:t>
            </a:r>
            <a:r>
              <a:rPr lang="nl-NL" sz="2800" dirty="0" err="1">
                <a:solidFill>
                  <a:schemeClr val="bg1"/>
                </a:solidFill>
              </a:rPr>
              <a:t>again</a:t>
            </a:r>
            <a:r>
              <a:rPr lang="nl-NL" sz="2800" dirty="0">
                <a:solidFill>
                  <a:schemeClr val="bg1"/>
                </a:solidFill>
              </a:rPr>
              <a:t> </a:t>
            </a:r>
            <a:r>
              <a:rPr lang="nl-NL" sz="2800" dirty="0" err="1">
                <a:solidFill>
                  <a:schemeClr val="bg1"/>
                </a:solidFill>
              </a:rPr>
              <a:t>while</a:t>
            </a:r>
            <a:r>
              <a:rPr lang="nl-NL" sz="2800" dirty="0">
                <a:solidFill>
                  <a:schemeClr val="bg1"/>
                </a:solidFill>
              </a:rPr>
              <a:t> he </a:t>
            </a:r>
            <a:r>
              <a:rPr lang="nl-NL" sz="2800" dirty="0" err="1">
                <a:solidFill>
                  <a:schemeClr val="bg1"/>
                </a:solidFill>
              </a:rPr>
              <a:t>leaves</a:t>
            </a:r>
            <a:r>
              <a:rPr lang="nl-NL" sz="2800" dirty="0">
                <a:solidFill>
                  <a:schemeClr val="bg1"/>
                </a:solidFill>
              </a:rPr>
              <a:t>.</a:t>
            </a:r>
          </a:p>
        </p:txBody>
      </p:sp>
    </p:spTree>
    <p:extLst>
      <p:ext uri="{BB962C8B-B14F-4D97-AF65-F5344CB8AC3E}">
        <p14:creationId xmlns:p14="http://schemas.microsoft.com/office/powerpoint/2010/main" val="3383905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87992-5BD5-F1A0-7CCD-4BB074D133C8}"/>
              </a:ext>
            </a:extLst>
          </p:cNvPr>
          <p:cNvSpPr>
            <a:spLocks noGrp="1"/>
          </p:cNvSpPr>
          <p:nvPr>
            <p:ph type="title"/>
          </p:nvPr>
        </p:nvSpPr>
        <p:spPr>
          <a:xfrm>
            <a:off x="5305646" y="365125"/>
            <a:ext cx="6048153" cy="3515759"/>
          </a:xfrm>
        </p:spPr>
        <p:txBody>
          <a:bodyPr>
            <a:normAutofit fontScale="90000"/>
          </a:bodyPr>
          <a:lstStyle/>
          <a:p>
            <a:r>
              <a:rPr lang="nl-NL" dirty="0">
                <a:solidFill>
                  <a:schemeClr val="bg1"/>
                </a:solidFill>
              </a:rPr>
              <a:t>You </a:t>
            </a:r>
            <a:r>
              <a:rPr lang="nl-NL" dirty="0" err="1">
                <a:solidFill>
                  <a:schemeClr val="bg1"/>
                </a:solidFill>
              </a:rPr>
              <a:t>handled</a:t>
            </a:r>
            <a:r>
              <a:rPr lang="nl-NL" dirty="0">
                <a:solidFill>
                  <a:schemeClr val="bg1"/>
                </a:solidFill>
              </a:rPr>
              <a:t> </a:t>
            </a:r>
            <a:r>
              <a:rPr lang="nl-NL" dirty="0" err="1">
                <a:solidFill>
                  <a:schemeClr val="bg1"/>
                </a:solidFill>
              </a:rPr>
              <a:t>that</a:t>
            </a:r>
            <a:r>
              <a:rPr lang="nl-NL" dirty="0">
                <a:solidFill>
                  <a:schemeClr val="bg1"/>
                </a:solidFill>
              </a:rPr>
              <a:t> last </a:t>
            </a:r>
            <a:r>
              <a:rPr lang="nl-NL" dirty="0" err="1">
                <a:solidFill>
                  <a:schemeClr val="bg1"/>
                </a:solidFill>
              </a:rPr>
              <a:t>one</a:t>
            </a:r>
            <a:r>
              <a:rPr lang="nl-NL" dirty="0">
                <a:solidFill>
                  <a:schemeClr val="bg1"/>
                </a:solidFill>
              </a:rPr>
              <a:t> </a:t>
            </a:r>
            <a:r>
              <a:rPr lang="nl-NL" dirty="0" err="1">
                <a:solidFill>
                  <a:schemeClr val="bg1"/>
                </a:solidFill>
              </a:rPr>
              <a:t>perfectly</a:t>
            </a:r>
            <a:r>
              <a:rPr lang="nl-NL" dirty="0">
                <a:solidFill>
                  <a:schemeClr val="bg1"/>
                </a:solidFill>
              </a:rPr>
              <a:t> on your </a:t>
            </a:r>
            <a:r>
              <a:rPr lang="nl-NL" dirty="0" err="1">
                <a:solidFill>
                  <a:schemeClr val="bg1"/>
                </a:solidFill>
              </a:rPr>
              <a:t>own</a:t>
            </a:r>
            <a:r>
              <a:rPr lang="nl-NL" dirty="0">
                <a:solidFill>
                  <a:schemeClr val="bg1"/>
                </a:solidFill>
              </a:rPr>
              <a:t>! </a:t>
            </a:r>
            <a:r>
              <a:rPr lang="nl-NL" dirty="0" err="1">
                <a:solidFill>
                  <a:schemeClr val="bg1"/>
                </a:solidFill>
              </a:rPr>
              <a:t>Good</a:t>
            </a:r>
            <a:r>
              <a:rPr lang="nl-NL" dirty="0">
                <a:solidFill>
                  <a:schemeClr val="bg1"/>
                </a:solidFill>
              </a:rPr>
              <a:t> job! </a:t>
            </a:r>
            <a:r>
              <a:rPr lang="nl-NL" dirty="0" err="1">
                <a:solidFill>
                  <a:schemeClr val="bg1"/>
                </a:solidFill>
              </a:rPr>
              <a:t>That</a:t>
            </a:r>
            <a:r>
              <a:rPr lang="nl-NL" dirty="0">
                <a:solidFill>
                  <a:schemeClr val="bg1"/>
                </a:solidFill>
              </a:rPr>
              <a:t> was </a:t>
            </a:r>
            <a:r>
              <a:rPr lang="nl-NL" dirty="0" err="1">
                <a:solidFill>
                  <a:schemeClr val="bg1"/>
                </a:solidFill>
              </a:rPr>
              <a:t>it</a:t>
            </a:r>
            <a:r>
              <a:rPr lang="nl-NL" dirty="0">
                <a:solidFill>
                  <a:schemeClr val="bg1"/>
                </a:solidFill>
              </a:rPr>
              <a:t>, I </a:t>
            </a:r>
            <a:r>
              <a:rPr lang="nl-NL" dirty="0" err="1">
                <a:solidFill>
                  <a:schemeClr val="bg1"/>
                </a:solidFill>
              </a:rPr>
              <a:t>think</a:t>
            </a:r>
            <a:r>
              <a:rPr lang="nl-NL" dirty="0">
                <a:solidFill>
                  <a:schemeClr val="bg1"/>
                </a:solidFill>
              </a:rPr>
              <a:t> </a:t>
            </a:r>
            <a:r>
              <a:rPr lang="nl-NL" dirty="0" err="1">
                <a:solidFill>
                  <a:schemeClr val="bg1"/>
                </a:solidFill>
              </a:rPr>
              <a:t>you’re</a:t>
            </a:r>
            <a:r>
              <a:rPr lang="nl-NL" dirty="0">
                <a:solidFill>
                  <a:schemeClr val="bg1"/>
                </a:solidFill>
              </a:rPr>
              <a:t> ready. </a:t>
            </a:r>
            <a:r>
              <a:rPr lang="nl-NL" dirty="0" err="1">
                <a:solidFill>
                  <a:schemeClr val="bg1"/>
                </a:solidFill>
              </a:rPr>
              <a:t>Did</a:t>
            </a:r>
            <a:r>
              <a:rPr lang="nl-NL" dirty="0">
                <a:solidFill>
                  <a:schemeClr val="bg1"/>
                </a:solidFill>
              </a:rPr>
              <a:t> you finish the course </a:t>
            </a:r>
            <a:r>
              <a:rPr lang="nl-NL" dirty="0" err="1">
                <a:solidFill>
                  <a:schemeClr val="bg1"/>
                </a:solidFill>
              </a:rPr>
              <a:t>about</a:t>
            </a:r>
            <a:r>
              <a:rPr lang="nl-NL" dirty="0">
                <a:solidFill>
                  <a:schemeClr val="bg1"/>
                </a:solidFill>
              </a:rPr>
              <a:t> </a:t>
            </a:r>
            <a:r>
              <a:rPr lang="nl-NL" dirty="0" err="1">
                <a:solidFill>
                  <a:schemeClr val="bg1"/>
                </a:solidFill>
              </a:rPr>
              <a:t>selling</a:t>
            </a:r>
            <a:r>
              <a:rPr lang="nl-NL" dirty="0">
                <a:solidFill>
                  <a:schemeClr val="bg1"/>
                </a:solidFill>
              </a:rPr>
              <a:t> devices?</a:t>
            </a:r>
          </a:p>
        </p:txBody>
      </p:sp>
      <p:pic>
        <p:nvPicPr>
          <p:cNvPr id="4" name="Afbeelding 3">
            <a:extLst>
              <a:ext uri="{FF2B5EF4-FFF2-40B4-BE49-F238E27FC236}">
                <a16:creationId xmlns:a16="http://schemas.microsoft.com/office/drawing/2014/main" id="{CD7DABE6-944F-F2A4-6CAA-EE14D037E07C}"/>
              </a:ext>
            </a:extLst>
          </p:cNvPr>
          <p:cNvPicPr>
            <a:picLocks noChangeAspect="1"/>
          </p:cNvPicPr>
          <p:nvPr/>
        </p:nvPicPr>
        <p:blipFill rotWithShape="1">
          <a:blip r:embed="rId2"/>
          <a:srcRect l="30084" t="28313" r="39666" b="18400"/>
          <a:stretch/>
        </p:blipFill>
        <p:spPr>
          <a:xfrm>
            <a:off x="444796" y="1216790"/>
            <a:ext cx="4722628" cy="4679601"/>
          </a:xfrm>
          <a:prstGeom prst="rect">
            <a:avLst/>
          </a:prstGeom>
        </p:spPr>
      </p:pic>
      <p:sp>
        <p:nvSpPr>
          <p:cNvPr id="5" name="Tekstvak 4">
            <a:hlinkClick r:id="rId3" action="ppaction://hlinksldjump"/>
            <a:extLst>
              <a:ext uri="{FF2B5EF4-FFF2-40B4-BE49-F238E27FC236}">
                <a16:creationId xmlns:a16="http://schemas.microsoft.com/office/drawing/2014/main" id="{7FED4F7C-0A09-5755-9A27-853773A8E897}"/>
              </a:ext>
            </a:extLst>
          </p:cNvPr>
          <p:cNvSpPr txBox="1"/>
          <p:nvPr/>
        </p:nvSpPr>
        <p:spPr>
          <a:xfrm>
            <a:off x="5507665" y="4210493"/>
            <a:ext cx="1913861" cy="523220"/>
          </a:xfrm>
          <a:prstGeom prst="rect">
            <a:avLst/>
          </a:prstGeom>
          <a:noFill/>
        </p:spPr>
        <p:txBody>
          <a:bodyPr wrap="square" rtlCol="0">
            <a:spAutoFit/>
          </a:bodyPr>
          <a:lstStyle/>
          <a:p>
            <a:r>
              <a:rPr lang="nl-NL" sz="2800" dirty="0">
                <a:solidFill>
                  <a:schemeClr val="bg1"/>
                </a:solidFill>
              </a:rPr>
              <a:t>Yes</a:t>
            </a:r>
          </a:p>
        </p:txBody>
      </p:sp>
      <p:sp>
        <p:nvSpPr>
          <p:cNvPr id="6" name="Tekstvak 5">
            <a:hlinkClick r:id="rId4" action="ppaction://hlinksldjump"/>
            <a:extLst>
              <a:ext uri="{FF2B5EF4-FFF2-40B4-BE49-F238E27FC236}">
                <a16:creationId xmlns:a16="http://schemas.microsoft.com/office/drawing/2014/main" id="{A8702214-157E-7F33-383E-115CAB2EE2F7}"/>
              </a:ext>
            </a:extLst>
          </p:cNvPr>
          <p:cNvSpPr txBox="1"/>
          <p:nvPr/>
        </p:nvSpPr>
        <p:spPr>
          <a:xfrm>
            <a:off x="7889358" y="4210493"/>
            <a:ext cx="2721935" cy="954107"/>
          </a:xfrm>
          <a:prstGeom prst="rect">
            <a:avLst/>
          </a:prstGeom>
          <a:noFill/>
        </p:spPr>
        <p:txBody>
          <a:bodyPr wrap="square" rtlCol="0">
            <a:spAutoFit/>
          </a:bodyPr>
          <a:lstStyle/>
          <a:p>
            <a:r>
              <a:rPr lang="nl-NL" sz="2800" dirty="0">
                <a:solidFill>
                  <a:schemeClr val="bg1"/>
                </a:solidFill>
              </a:rPr>
              <a:t>No, </a:t>
            </a:r>
            <a:r>
              <a:rPr lang="nl-NL" sz="2800" dirty="0" err="1">
                <a:solidFill>
                  <a:schemeClr val="bg1"/>
                </a:solidFill>
              </a:rPr>
              <a:t>I’ll</a:t>
            </a:r>
            <a:r>
              <a:rPr lang="nl-NL" sz="2800" dirty="0">
                <a:solidFill>
                  <a:schemeClr val="bg1"/>
                </a:solidFill>
              </a:rPr>
              <a:t> do </a:t>
            </a:r>
            <a:r>
              <a:rPr lang="nl-NL" sz="2800" dirty="0" err="1">
                <a:solidFill>
                  <a:schemeClr val="bg1"/>
                </a:solidFill>
              </a:rPr>
              <a:t>that</a:t>
            </a:r>
            <a:r>
              <a:rPr lang="nl-NL" sz="2800" dirty="0">
                <a:solidFill>
                  <a:schemeClr val="bg1"/>
                </a:solidFill>
              </a:rPr>
              <a:t> </a:t>
            </a:r>
            <a:r>
              <a:rPr lang="nl-NL" sz="2800" dirty="0" err="1">
                <a:solidFill>
                  <a:schemeClr val="bg1"/>
                </a:solidFill>
              </a:rPr>
              <a:t>now</a:t>
            </a:r>
            <a:r>
              <a:rPr lang="nl-NL" sz="2800" dirty="0">
                <a:solidFill>
                  <a:schemeClr val="bg1"/>
                </a:solidFill>
              </a:rPr>
              <a:t>.</a:t>
            </a:r>
          </a:p>
        </p:txBody>
      </p:sp>
    </p:spTree>
    <p:extLst>
      <p:ext uri="{BB962C8B-B14F-4D97-AF65-F5344CB8AC3E}">
        <p14:creationId xmlns:p14="http://schemas.microsoft.com/office/powerpoint/2010/main" val="32618908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248CD-AC75-1C29-B21A-64A877CB2C4D}"/>
              </a:ext>
            </a:extLst>
          </p:cNvPr>
          <p:cNvSpPr>
            <a:spLocks noGrp="1"/>
          </p:cNvSpPr>
          <p:nvPr>
            <p:ph type="title"/>
          </p:nvPr>
        </p:nvSpPr>
        <p:spPr>
          <a:xfrm>
            <a:off x="4720856" y="365125"/>
            <a:ext cx="6632944" cy="1325563"/>
          </a:xfrm>
        </p:spPr>
        <p:txBody>
          <a:bodyPr/>
          <a:lstStyle/>
          <a:p>
            <a:r>
              <a:rPr lang="nl-NL" dirty="0">
                <a:solidFill>
                  <a:schemeClr val="bg1"/>
                </a:solidFill>
              </a:rPr>
              <a:t>Have you </a:t>
            </a:r>
            <a:r>
              <a:rPr lang="nl-NL" dirty="0" err="1">
                <a:solidFill>
                  <a:schemeClr val="bg1"/>
                </a:solidFill>
              </a:rPr>
              <a:t>done</a:t>
            </a:r>
            <a:r>
              <a:rPr lang="nl-NL" dirty="0">
                <a:solidFill>
                  <a:schemeClr val="bg1"/>
                </a:solidFill>
              </a:rPr>
              <a:t> </a:t>
            </a:r>
            <a:r>
              <a:rPr lang="nl-NL" dirty="0" err="1">
                <a:solidFill>
                  <a:schemeClr val="bg1"/>
                </a:solidFill>
              </a:rPr>
              <a:t>both</a:t>
            </a:r>
            <a:r>
              <a:rPr lang="nl-NL" dirty="0">
                <a:solidFill>
                  <a:schemeClr val="bg1"/>
                </a:solidFill>
              </a:rPr>
              <a:t> courses and </a:t>
            </a:r>
            <a:r>
              <a:rPr lang="nl-NL" dirty="0" err="1">
                <a:solidFill>
                  <a:schemeClr val="bg1"/>
                </a:solidFill>
              </a:rPr>
              <a:t>all</a:t>
            </a:r>
            <a:r>
              <a:rPr lang="nl-NL" dirty="0">
                <a:solidFill>
                  <a:schemeClr val="bg1"/>
                </a:solidFill>
              </a:rPr>
              <a:t> the levels?</a:t>
            </a:r>
          </a:p>
        </p:txBody>
      </p:sp>
      <p:pic>
        <p:nvPicPr>
          <p:cNvPr id="4" name="Afbeelding 3">
            <a:extLst>
              <a:ext uri="{FF2B5EF4-FFF2-40B4-BE49-F238E27FC236}">
                <a16:creationId xmlns:a16="http://schemas.microsoft.com/office/drawing/2014/main" id="{60B8C888-3A21-7D41-9712-D0900F7C4B53}"/>
              </a:ext>
            </a:extLst>
          </p:cNvPr>
          <p:cNvPicPr>
            <a:picLocks noChangeAspect="1"/>
          </p:cNvPicPr>
          <p:nvPr/>
        </p:nvPicPr>
        <p:blipFill rotWithShape="1">
          <a:blip r:embed="rId2"/>
          <a:srcRect l="30084" t="28313" r="39666" b="18400"/>
          <a:stretch/>
        </p:blipFill>
        <p:spPr>
          <a:xfrm>
            <a:off x="200247" y="1690688"/>
            <a:ext cx="4255103" cy="4216336"/>
          </a:xfrm>
          <a:prstGeom prst="rect">
            <a:avLst/>
          </a:prstGeom>
        </p:spPr>
      </p:pic>
      <p:sp>
        <p:nvSpPr>
          <p:cNvPr id="5" name="Tekstvak 4">
            <a:hlinkClick r:id="" action="ppaction://hlinkshowjump?jump=nextslide"/>
            <a:extLst>
              <a:ext uri="{FF2B5EF4-FFF2-40B4-BE49-F238E27FC236}">
                <a16:creationId xmlns:a16="http://schemas.microsoft.com/office/drawing/2014/main" id="{B3F091DD-C24D-AC37-FD85-93C38637DCD5}"/>
              </a:ext>
            </a:extLst>
          </p:cNvPr>
          <p:cNvSpPr txBox="1"/>
          <p:nvPr/>
        </p:nvSpPr>
        <p:spPr>
          <a:xfrm>
            <a:off x="4880344" y="2137144"/>
            <a:ext cx="1562986" cy="523220"/>
          </a:xfrm>
          <a:prstGeom prst="rect">
            <a:avLst/>
          </a:prstGeom>
          <a:noFill/>
        </p:spPr>
        <p:txBody>
          <a:bodyPr wrap="square" rtlCol="0">
            <a:spAutoFit/>
          </a:bodyPr>
          <a:lstStyle/>
          <a:p>
            <a:r>
              <a:rPr lang="nl-NL" sz="2800" dirty="0">
                <a:solidFill>
                  <a:schemeClr val="bg1"/>
                </a:solidFill>
              </a:rPr>
              <a:t>Yes!</a:t>
            </a:r>
          </a:p>
        </p:txBody>
      </p:sp>
      <p:sp>
        <p:nvSpPr>
          <p:cNvPr id="6" name="Tekstvak 5">
            <a:hlinkClick r:id="rId3" action="ppaction://hlinksldjump"/>
            <a:extLst>
              <a:ext uri="{FF2B5EF4-FFF2-40B4-BE49-F238E27FC236}">
                <a16:creationId xmlns:a16="http://schemas.microsoft.com/office/drawing/2014/main" id="{90B986D6-0C3A-149D-A951-F24C3FD9B24D}"/>
              </a:ext>
            </a:extLst>
          </p:cNvPr>
          <p:cNvSpPr txBox="1"/>
          <p:nvPr/>
        </p:nvSpPr>
        <p:spPr>
          <a:xfrm>
            <a:off x="6223590" y="2137144"/>
            <a:ext cx="2463210" cy="1815882"/>
          </a:xfrm>
          <a:prstGeom prst="rect">
            <a:avLst/>
          </a:prstGeom>
          <a:noFill/>
        </p:spPr>
        <p:txBody>
          <a:bodyPr wrap="square" rtlCol="0">
            <a:spAutoFit/>
          </a:bodyPr>
          <a:lstStyle/>
          <a:p>
            <a:r>
              <a:rPr lang="nl-NL" sz="2800" dirty="0">
                <a:solidFill>
                  <a:schemeClr val="bg1"/>
                </a:solidFill>
              </a:rPr>
              <a:t>No, I </a:t>
            </a:r>
            <a:r>
              <a:rPr lang="nl-NL" sz="2800" dirty="0" err="1">
                <a:solidFill>
                  <a:schemeClr val="bg1"/>
                </a:solidFill>
              </a:rPr>
              <a:t>still</a:t>
            </a:r>
            <a:r>
              <a:rPr lang="nl-NL" sz="2800" dirty="0">
                <a:solidFill>
                  <a:schemeClr val="bg1"/>
                </a:solidFill>
              </a:rPr>
              <a:t> have to </a:t>
            </a:r>
            <a:r>
              <a:rPr lang="nl-NL" sz="2800" dirty="0" err="1">
                <a:solidFill>
                  <a:schemeClr val="bg1"/>
                </a:solidFill>
              </a:rPr>
              <a:t>learn</a:t>
            </a:r>
            <a:r>
              <a:rPr lang="nl-NL" sz="2800" dirty="0">
                <a:solidFill>
                  <a:schemeClr val="bg1"/>
                </a:solidFill>
              </a:rPr>
              <a:t> </a:t>
            </a:r>
            <a:r>
              <a:rPr lang="nl-NL" sz="2800" dirty="0" err="1">
                <a:solidFill>
                  <a:schemeClr val="bg1"/>
                </a:solidFill>
              </a:rPr>
              <a:t>how</a:t>
            </a:r>
            <a:r>
              <a:rPr lang="nl-NL" sz="2800" dirty="0">
                <a:solidFill>
                  <a:schemeClr val="bg1"/>
                </a:solidFill>
              </a:rPr>
              <a:t> to handle </a:t>
            </a:r>
            <a:r>
              <a:rPr lang="nl-NL" sz="2800" dirty="0" err="1">
                <a:solidFill>
                  <a:schemeClr val="bg1"/>
                </a:solidFill>
              </a:rPr>
              <a:t>complaints</a:t>
            </a:r>
            <a:r>
              <a:rPr lang="nl-NL" sz="2800" dirty="0">
                <a:solidFill>
                  <a:schemeClr val="bg1"/>
                </a:solidFill>
              </a:rPr>
              <a:t>.</a:t>
            </a:r>
          </a:p>
        </p:txBody>
      </p:sp>
      <p:sp>
        <p:nvSpPr>
          <p:cNvPr id="7" name="Tekstvak 6">
            <a:hlinkClick r:id="rId4" action="ppaction://hlinksldjump"/>
            <a:extLst>
              <a:ext uri="{FF2B5EF4-FFF2-40B4-BE49-F238E27FC236}">
                <a16:creationId xmlns:a16="http://schemas.microsoft.com/office/drawing/2014/main" id="{631CD051-5FE1-D7CB-0EE1-2EF5F9E715D6}"/>
              </a:ext>
            </a:extLst>
          </p:cNvPr>
          <p:cNvSpPr txBox="1"/>
          <p:nvPr/>
        </p:nvSpPr>
        <p:spPr>
          <a:xfrm>
            <a:off x="8798441" y="2137144"/>
            <a:ext cx="2463210" cy="1384995"/>
          </a:xfrm>
          <a:prstGeom prst="rect">
            <a:avLst/>
          </a:prstGeom>
          <a:noFill/>
        </p:spPr>
        <p:txBody>
          <a:bodyPr wrap="square" rtlCol="0">
            <a:spAutoFit/>
          </a:bodyPr>
          <a:lstStyle/>
          <a:p>
            <a:r>
              <a:rPr lang="nl-NL" sz="2800" dirty="0">
                <a:solidFill>
                  <a:schemeClr val="bg1"/>
                </a:solidFill>
              </a:rPr>
              <a:t>No, I </a:t>
            </a:r>
            <a:r>
              <a:rPr lang="nl-NL" sz="2800" dirty="0" err="1">
                <a:solidFill>
                  <a:schemeClr val="bg1"/>
                </a:solidFill>
              </a:rPr>
              <a:t>still</a:t>
            </a:r>
            <a:r>
              <a:rPr lang="nl-NL" sz="2800" dirty="0">
                <a:solidFill>
                  <a:schemeClr val="bg1"/>
                </a:solidFill>
              </a:rPr>
              <a:t> have to </a:t>
            </a:r>
            <a:r>
              <a:rPr lang="nl-NL" sz="2800" dirty="0" err="1">
                <a:solidFill>
                  <a:schemeClr val="bg1"/>
                </a:solidFill>
              </a:rPr>
              <a:t>learn</a:t>
            </a:r>
            <a:r>
              <a:rPr lang="nl-NL" sz="2800" dirty="0">
                <a:solidFill>
                  <a:schemeClr val="bg1"/>
                </a:solidFill>
              </a:rPr>
              <a:t> </a:t>
            </a:r>
            <a:r>
              <a:rPr lang="nl-NL" sz="2800" dirty="0" err="1">
                <a:solidFill>
                  <a:schemeClr val="bg1"/>
                </a:solidFill>
              </a:rPr>
              <a:t>how</a:t>
            </a:r>
            <a:r>
              <a:rPr lang="nl-NL" sz="2800" dirty="0">
                <a:solidFill>
                  <a:schemeClr val="bg1"/>
                </a:solidFill>
              </a:rPr>
              <a:t> to </a:t>
            </a:r>
            <a:r>
              <a:rPr lang="nl-NL" sz="2800" dirty="0" err="1">
                <a:solidFill>
                  <a:schemeClr val="bg1"/>
                </a:solidFill>
              </a:rPr>
              <a:t>sell</a:t>
            </a:r>
            <a:r>
              <a:rPr lang="nl-NL" sz="2800" dirty="0">
                <a:solidFill>
                  <a:schemeClr val="bg1"/>
                </a:solidFill>
              </a:rPr>
              <a:t> devices.</a:t>
            </a:r>
          </a:p>
        </p:txBody>
      </p:sp>
    </p:spTree>
    <p:extLst>
      <p:ext uri="{BB962C8B-B14F-4D97-AF65-F5344CB8AC3E}">
        <p14:creationId xmlns:p14="http://schemas.microsoft.com/office/powerpoint/2010/main" val="708320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FAF5A-F7B3-A035-5980-9202AC03A44B}"/>
              </a:ext>
            </a:extLst>
          </p:cNvPr>
          <p:cNvSpPr>
            <a:spLocks noGrp="1"/>
          </p:cNvSpPr>
          <p:nvPr>
            <p:ph type="title"/>
          </p:nvPr>
        </p:nvSpPr>
        <p:spPr>
          <a:xfrm>
            <a:off x="5560828" y="365125"/>
            <a:ext cx="5792972" cy="2856540"/>
          </a:xfrm>
        </p:spPr>
        <p:txBody>
          <a:bodyPr>
            <a:normAutofit fontScale="90000"/>
          </a:bodyPr>
          <a:lstStyle/>
          <a:p>
            <a:r>
              <a:rPr lang="nl-NL" dirty="0">
                <a:solidFill>
                  <a:schemeClr val="bg1"/>
                </a:solidFill>
              </a:rPr>
              <a:t>Oh no! I </a:t>
            </a:r>
            <a:r>
              <a:rPr lang="nl-NL" dirty="0" err="1">
                <a:solidFill>
                  <a:schemeClr val="bg1"/>
                </a:solidFill>
              </a:rPr>
              <a:t>just</a:t>
            </a:r>
            <a:r>
              <a:rPr lang="nl-NL" dirty="0">
                <a:solidFill>
                  <a:schemeClr val="bg1"/>
                </a:solidFill>
              </a:rPr>
              <a:t> </a:t>
            </a:r>
            <a:r>
              <a:rPr lang="nl-NL" dirty="0" err="1">
                <a:solidFill>
                  <a:schemeClr val="bg1"/>
                </a:solidFill>
              </a:rPr>
              <a:t>got</a:t>
            </a:r>
            <a:r>
              <a:rPr lang="nl-NL" dirty="0">
                <a:solidFill>
                  <a:schemeClr val="bg1"/>
                </a:solidFill>
              </a:rPr>
              <a:t> a call </a:t>
            </a:r>
            <a:r>
              <a:rPr lang="nl-NL" dirty="0" err="1">
                <a:solidFill>
                  <a:schemeClr val="bg1"/>
                </a:solidFill>
              </a:rPr>
              <a:t>that</a:t>
            </a:r>
            <a:r>
              <a:rPr lang="nl-NL" dirty="0">
                <a:solidFill>
                  <a:schemeClr val="bg1"/>
                </a:solidFill>
              </a:rPr>
              <a:t> my </a:t>
            </a:r>
            <a:r>
              <a:rPr lang="nl-NL" dirty="0" err="1">
                <a:solidFill>
                  <a:schemeClr val="bg1"/>
                </a:solidFill>
              </a:rPr>
              <a:t>daughter</a:t>
            </a:r>
            <a:r>
              <a:rPr lang="nl-NL" dirty="0">
                <a:solidFill>
                  <a:schemeClr val="bg1"/>
                </a:solidFill>
              </a:rPr>
              <a:t> is in the </a:t>
            </a:r>
            <a:r>
              <a:rPr lang="nl-NL" dirty="0" err="1">
                <a:solidFill>
                  <a:schemeClr val="bg1"/>
                </a:solidFill>
              </a:rPr>
              <a:t>emergency</a:t>
            </a:r>
            <a:r>
              <a:rPr lang="nl-NL" dirty="0">
                <a:solidFill>
                  <a:schemeClr val="bg1"/>
                </a:solidFill>
              </a:rPr>
              <a:t> room, I need to go! </a:t>
            </a:r>
            <a:r>
              <a:rPr lang="nl-NL" dirty="0" err="1">
                <a:solidFill>
                  <a:schemeClr val="bg1"/>
                </a:solidFill>
              </a:rPr>
              <a:t>You’ll</a:t>
            </a:r>
            <a:r>
              <a:rPr lang="nl-NL" dirty="0">
                <a:solidFill>
                  <a:schemeClr val="bg1"/>
                </a:solidFill>
              </a:rPr>
              <a:t> </a:t>
            </a:r>
            <a:r>
              <a:rPr lang="nl-NL" dirty="0" err="1">
                <a:solidFill>
                  <a:schemeClr val="bg1"/>
                </a:solidFill>
              </a:rPr>
              <a:t>be</a:t>
            </a:r>
            <a:r>
              <a:rPr lang="nl-NL" dirty="0">
                <a:solidFill>
                  <a:schemeClr val="bg1"/>
                </a:solidFill>
              </a:rPr>
              <a:t> on your </a:t>
            </a:r>
            <a:r>
              <a:rPr lang="nl-NL" dirty="0" err="1">
                <a:solidFill>
                  <a:schemeClr val="bg1"/>
                </a:solidFill>
              </a:rPr>
              <a:t>own</a:t>
            </a:r>
            <a:r>
              <a:rPr lang="nl-NL" dirty="0">
                <a:solidFill>
                  <a:schemeClr val="bg1"/>
                </a:solidFill>
              </a:rPr>
              <a:t> for </a:t>
            </a:r>
            <a:r>
              <a:rPr lang="nl-NL" dirty="0" err="1">
                <a:solidFill>
                  <a:schemeClr val="bg1"/>
                </a:solidFill>
              </a:rPr>
              <a:t>now</a:t>
            </a:r>
            <a:r>
              <a:rPr lang="nl-NL" dirty="0">
                <a:solidFill>
                  <a:schemeClr val="bg1"/>
                </a:solidFill>
              </a:rPr>
              <a:t>.</a:t>
            </a:r>
          </a:p>
        </p:txBody>
      </p:sp>
      <p:pic>
        <p:nvPicPr>
          <p:cNvPr id="4" name="Afbeelding 3">
            <a:extLst>
              <a:ext uri="{FF2B5EF4-FFF2-40B4-BE49-F238E27FC236}">
                <a16:creationId xmlns:a16="http://schemas.microsoft.com/office/drawing/2014/main" id="{976B509D-F4C8-DE46-4E23-B55FF7F30541}"/>
              </a:ext>
            </a:extLst>
          </p:cNvPr>
          <p:cNvPicPr>
            <a:picLocks noChangeAspect="1"/>
          </p:cNvPicPr>
          <p:nvPr/>
        </p:nvPicPr>
        <p:blipFill rotWithShape="1">
          <a:blip r:embed="rId2"/>
          <a:srcRect l="30084" t="28313" r="39666" b="18400"/>
          <a:stretch/>
        </p:blipFill>
        <p:spPr>
          <a:xfrm>
            <a:off x="200247" y="1690688"/>
            <a:ext cx="4255103" cy="4216336"/>
          </a:xfrm>
          <a:prstGeom prst="rect">
            <a:avLst/>
          </a:prstGeom>
        </p:spPr>
      </p:pic>
      <p:sp>
        <p:nvSpPr>
          <p:cNvPr id="5" name="Tekstvak 4">
            <a:extLst>
              <a:ext uri="{FF2B5EF4-FFF2-40B4-BE49-F238E27FC236}">
                <a16:creationId xmlns:a16="http://schemas.microsoft.com/office/drawing/2014/main" id="{DA111FF0-1ADC-BAD3-63B7-24369866C026}"/>
              </a:ext>
            </a:extLst>
          </p:cNvPr>
          <p:cNvSpPr txBox="1"/>
          <p:nvPr/>
        </p:nvSpPr>
        <p:spPr>
          <a:xfrm>
            <a:off x="5454501" y="3604437"/>
            <a:ext cx="4540103" cy="523220"/>
          </a:xfrm>
          <a:prstGeom prst="rect">
            <a:avLst/>
          </a:prstGeom>
          <a:noFill/>
        </p:spPr>
        <p:txBody>
          <a:bodyPr wrap="square" rtlCol="0">
            <a:spAutoFit/>
          </a:bodyPr>
          <a:lstStyle/>
          <a:p>
            <a:r>
              <a:rPr lang="nl-NL" sz="2800" dirty="0">
                <a:solidFill>
                  <a:schemeClr val="bg1"/>
                </a:solidFill>
              </a:rPr>
              <a:t>Okay! </a:t>
            </a:r>
            <a:r>
              <a:rPr lang="nl-NL" sz="2800" dirty="0" err="1">
                <a:solidFill>
                  <a:schemeClr val="bg1"/>
                </a:solidFill>
              </a:rPr>
              <a:t>I’ll</a:t>
            </a:r>
            <a:r>
              <a:rPr lang="nl-NL" sz="2800" dirty="0">
                <a:solidFill>
                  <a:schemeClr val="bg1"/>
                </a:solidFill>
              </a:rPr>
              <a:t> handle the store</a:t>
            </a:r>
          </a:p>
        </p:txBody>
      </p:sp>
    </p:spTree>
    <p:extLst>
      <p:ext uri="{BB962C8B-B14F-4D97-AF65-F5344CB8AC3E}">
        <p14:creationId xmlns:p14="http://schemas.microsoft.com/office/powerpoint/2010/main" val="414273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909DA-3A0A-C518-A32F-26704A555893}"/>
              </a:ext>
            </a:extLst>
          </p:cNvPr>
          <p:cNvSpPr>
            <a:spLocks noGrp="1"/>
          </p:cNvSpPr>
          <p:nvPr>
            <p:ph type="title"/>
          </p:nvPr>
        </p:nvSpPr>
        <p:spPr/>
        <p:txBody>
          <a:bodyPr/>
          <a:lstStyle/>
          <a:p>
            <a:r>
              <a:rPr lang="nl-NL" dirty="0"/>
              <a:t>Wrong </a:t>
            </a:r>
            <a:r>
              <a:rPr lang="nl-NL" dirty="0" err="1"/>
              <a:t>answer</a:t>
            </a:r>
            <a:r>
              <a:rPr lang="nl-NL" dirty="0"/>
              <a:t>…</a:t>
            </a:r>
          </a:p>
        </p:txBody>
      </p:sp>
      <p:pic>
        <p:nvPicPr>
          <p:cNvPr id="1028" name="Picture 4" descr="rood-kruis-png- | Witgebit Nederland">
            <a:hlinkClick r:id="" action="ppaction://hlinkshowjump?jump=previousslide"/>
            <a:extLst>
              <a:ext uri="{FF2B5EF4-FFF2-40B4-BE49-F238E27FC236}">
                <a16:creationId xmlns:a16="http://schemas.microsoft.com/office/drawing/2014/main" id="{7911CC59-0725-F4A1-02B1-81163A9A34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51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D43EE-7A1F-FBFE-147D-0300E9AC42BF}"/>
              </a:ext>
            </a:extLst>
          </p:cNvPr>
          <p:cNvSpPr>
            <a:spLocks noGrp="1"/>
          </p:cNvSpPr>
          <p:nvPr>
            <p:ph type="title"/>
          </p:nvPr>
        </p:nvSpPr>
        <p:spPr>
          <a:xfrm>
            <a:off x="871870" y="365125"/>
            <a:ext cx="10481930" cy="1325563"/>
          </a:xfrm>
        </p:spPr>
        <p:txBody>
          <a:bodyPr/>
          <a:lstStyle/>
          <a:p>
            <a:r>
              <a:rPr lang="nl-NL" dirty="0">
                <a:solidFill>
                  <a:schemeClr val="bg1"/>
                </a:solidFill>
              </a:rPr>
              <a:t>Help </a:t>
            </a:r>
            <a:r>
              <a:rPr lang="nl-NL" dirty="0" err="1">
                <a:solidFill>
                  <a:schemeClr val="bg1"/>
                </a:solidFill>
              </a:rPr>
              <a:t>whoever</a:t>
            </a:r>
            <a:r>
              <a:rPr lang="nl-NL" dirty="0">
                <a:solidFill>
                  <a:schemeClr val="bg1"/>
                </a:solidFill>
              </a:rPr>
              <a:t> you can, the best you can.</a:t>
            </a:r>
          </a:p>
        </p:txBody>
      </p:sp>
      <p:pic>
        <p:nvPicPr>
          <p:cNvPr id="5" name="Picture 2" descr="Cartoon Thinking Woman Confusing Problem Afbeelding door Musbila · Creative  Fabrica">
            <a:hlinkClick r:id="rId2" action="ppaction://hlinksldjump"/>
            <a:extLst>
              <a:ext uri="{FF2B5EF4-FFF2-40B4-BE49-F238E27FC236}">
                <a16:creationId xmlns:a16="http://schemas.microsoft.com/office/drawing/2014/main" id="{47EEEDC6-AADF-4B0B-5649-BE162BCFF9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1129267" y="1690688"/>
            <a:ext cx="3068823" cy="4816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smé van Tol on Behance">
            <a:hlinkClick r:id="rId4" action="ppaction://hlinksldjump"/>
            <a:extLst>
              <a:ext uri="{FF2B5EF4-FFF2-40B4-BE49-F238E27FC236}">
                <a16:creationId xmlns:a16="http://schemas.microsoft.com/office/drawing/2014/main" id="{2EAF045A-E7CD-BF2B-C13E-EDFDD6616A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61" t="15070" r="21908"/>
          <a:stretch/>
        </p:blipFill>
        <p:spPr bwMode="auto">
          <a:xfrm>
            <a:off x="4455487" y="2211572"/>
            <a:ext cx="3823452" cy="42955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usiness man cartoon character in smart clothes, office style | Download on  Freepik">
            <a:hlinkClick r:id="rId6" action="ppaction://hlinksldjump"/>
            <a:extLst>
              <a:ext uri="{FF2B5EF4-FFF2-40B4-BE49-F238E27FC236}">
                <a16:creationId xmlns:a16="http://schemas.microsoft.com/office/drawing/2014/main" id="{0EC4E1AD-12C1-0DC5-26E5-D05E12B8F2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9767" t="5325" r="24651" b="5325"/>
          <a:stretch/>
        </p:blipFill>
        <p:spPr bwMode="auto">
          <a:xfrm>
            <a:off x="8536336" y="1446028"/>
            <a:ext cx="2595397" cy="508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67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D43EE-7A1F-FBFE-147D-0300E9AC42BF}"/>
              </a:ext>
            </a:extLst>
          </p:cNvPr>
          <p:cNvSpPr>
            <a:spLocks noGrp="1"/>
          </p:cNvSpPr>
          <p:nvPr>
            <p:ph type="title"/>
          </p:nvPr>
        </p:nvSpPr>
        <p:spPr>
          <a:xfrm>
            <a:off x="4489156" y="365125"/>
            <a:ext cx="6864643" cy="1325563"/>
          </a:xfrm>
        </p:spPr>
        <p:txBody>
          <a:bodyPr/>
          <a:lstStyle/>
          <a:p>
            <a:r>
              <a:rPr lang="nl-NL" dirty="0">
                <a:solidFill>
                  <a:schemeClr val="bg1"/>
                </a:solidFill>
              </a:rPr>
              <a:t>I’m </a:t>
            </a:r>
            <a:r>
              <a:rPr lang="nl-NL" dirty="0" err="1">
                <a:solidFill>
                  <a:schemeClr val="bg1"/>
                </a:solidFill>
              </a:rPr>
              <a:t>looking</a:t>
            </a:r>
            <a:r>
              <a:rPr lang="nl-NL" dirty="0">
                <a:solidFill>
                  <a:schemeClr val="bg1"/>
                </a:solidFill>
              </a:rPr>
              <a:t> for A phone </a:t>
            </a:r>
            <a:r>
              <a:rPr lang="nl-NL" dirty="0" err="1">
                <a:solidFill>
                  <a:schemeClr val="bg1"/>
                </a:solidFill>
              </a:rPr>
              <a:t>that</a:t>
            </a:r>
            <a:r>
              <a:rPr lang="nl-NL" dirty="0">
                <a:solidFill>
                  <a:schemeClr val="bg1"/>
                </a:solidFill>
              </a:rPr>
              <a:t> can take </a:t>
            </a:r>
            <a:r>
              <a:rPr lang="nl-NL" dirty="0" err="1">
                <a:solidFill>
                  <a:schemeClr val="bg1"/>
                </a:solidFill>
              </a:rPr>
              <a:t>Astrophotos</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55470A0E-CC46-C089-9203-27EEC5CF3FF5}"/>
              </a:ext>
            </a:extLst>
          </p:cNvPr>
          <p:cNvSpPr>
            <a:spLocks noGrp="1"/>
          </p:cNvSpPr>
          <p:nvPr>
            <p:ph idx="1"/>
          </p:nvPr>
        </p:nvSpPr>
        <p:spPr>
          <a:xfrm>
            <a:off x="4570228" y="2017011"/>
            <a:ext cx="4467447" cy="673026"/>
          </a:xfrm>
        </p:spPr>
        <p:txBody>
          <a:bodyPr/>
          <a:lstStyle/>
          <a:p>
            <a:pPr marL="0" indent="0">
              <a:buNone/>
            </a:pPr>
            <a:r>
              <a:rPr lang="nl-NL" dirty="0">
                <a:solidFill>
                  <a:schemeClr val="bg1"/>
                </a:solidFill>
              </a:rPr>
              <a:t>……………………………………..</a:t>
            </a:r>
          </a:p>
        </p:txBody>
      </p:sp>
      <p:pic>
        <p:nvPicPr>
          <p:cNvPr id="4" name="Picture 2" descr="Cartoon Thinking Woman Confusing Problem Afbeelding door Musbila · Creative  Fabrica">
            <a:extLst>
              <a:ext uri="{FF2B5EF4-FFF2-40B4-BE49-F238E27FC236}">
                <a16:creationId xmlns:a16="http://schemas.microsoft.com/office/drawing/2014/main" id="{91BDAB97-58B4-3619-411C-CC7DC5658C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t="1705" r="27299" b="6356"/>
          <a:stretch/>
        </p:blipFill>
        <p:spPr bwMode="auto">
          <a:xfrm>
            <a:off x="289295" y="365125"/>
            <a:ext cx="3931831" cy="617090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4" action="ppaction://hlinksldjump"/>
            <a:extLst>
              <a:ext uri="{FF2B5EF4-FFF2-40B4-BE49-F238E27FC236}">
                <a16:creationId xmlns:a16="http://schemas.microsoft.com/office/drawing/2014/main" id="{9D4FBA43-6849-F4F3-BB10-04B2C73F695B}"/>
              </a:ext>
            </a:extLst>
          </p:cNvPr>
          <p:cNvSpPr txBox="1"/>
          <p:nvPr/>
        </p:nvSpPr>
        <p:spPr>
          <a:xfrm>
            <a:off x="7075667" y="4990301"/>
            <a:ext cx="1790418" cy="523220"/>
          </a:xfrm>
          <a:prstGeom prst="rect">
            <a:avLst/>
          </a:prstGeom>
          <a:noFill/>
        </p:spPr>
        <p:txBody>
          <a:bodyPr wrap="square" rtlCol="0">
            <a:spAutoFit/>
          </a:bodyPr>
          <a:lstStyle/>
          <a:p>
            <a:r>
              <a:rPr lang="nl-NL" sz="2800" dirty="0">
                <a:solidFill>
                  <a:schemeClr val="bg1"/>
                </a:solidFill>
              </a:rPr>
              <a:t>End level</a:t>
            </a:r>
          </a:p>
        </p:txBody>
      </p:sp>
    </p:spTree>
    <p:extLst>
      <p:ext uri="{BB962C8B-B14F-4D97-AF65-F5344CB8AC3E}">
        <p14:creationId xmlns:p14="http://schemas.microsoft.com/office/powerpoint/2010/main" val="41465828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D43EE-7A1F-FBFE-147D-0300E9AC42BF}"/>
              </a:ext>
            </a:extLst>
          </p:cNvPr>
          <p:cNvSpPr>
            <a:spLocks noGrp="1"/>
          </p:cNvSpPr>
          <p:nvPr>
            <p:ph type="title"/>
          </p:nvPr>
        </p:nvSpPr>
        <p:spPr>
          <a:xfrm>
            <a:off x="5220586" y="365125"/>
            <a:ext cx="6133214" cy="2428063"/>
          </a:xfrm>
        </p:spPr>
        <p:txBody>
          <a:bodyPr>
            <a:normAutofit/>
          </a:bodyPr>
          <a:lstStyle/>
          <a:p>
            <a:r>
              <a:rPr lang="en-US">
                <a:solidFill>
                  <a:schemeClr val="bg1"/>
                </a:solidFill>
              </a:rPr>
              <a:t>I have a complaint about the camera! It takes awfull pictures.</a:t>
            </a:r>
          </a:p>
        </p:txBody>
      </p:sp>
      <p:sp>
        <p:nvSpPr>
          <p:cNvPr id="3" name="Tijdelijke aanduiding voor inhoud 2">
            <a:extLst>
              <a:ext uri="{FF2B5EF4-FFF2-40B4-BE49-F238E27FC236}">
                <a16:creationId xmlns:a16="http://schemas.microsoft.com/office/drawing/2014/main" id="{55470A0E-CC46-C089-9203-27EEC5CF3FF5}"/>
              </a:ext>
            </a:extLst>
          </p:cNvPr>
          <p:cNvSpPr>
            <a:spLocks noGrp="1"/>
          </p:cNvSpPr>
          <p:nvPr>
            <p:ph idx="1"/>
          </p:nvPr>
        </p:nvSpPr>
        <p:spPr>
          <a:xfrm>
            <a:off x="5220586" y="2793188"/>
            <a:ext cx="6133214" cy="1066431"/>
          </a:xfrm>
        </p:spPr>
        <p:txBody>
          <a:bodyPr/>
          <a:lstStyle/>
          <a:p>
            <a:pPr marL="0" indent="0">
              <a:buNone/>
            </a:pPr>
            <a:r>
              <a:rPr lang="nl-NL" dirty="0">
                <a:solidFill>
                  <a:schemeClr val="bg1"/>
                </a:solidFill>
              </a:rPr>
              <a:t>………………………………………………………</a:t>
            </a:r>
          </a:p>
        </p:txBody>
      </p:sp>
      <p:pic>
        <p:nvPicPr>
          <p:cNvPr id="4" name="Picture 4" descr="Esmé van Tol on Behance">
            <a:extLst>
              <a:ext uri="{FF2B5EF4-FFF2-40B4-BE49-F238E27FC236}">
                <a16:creationId xmlns:a16="http://schemas.microsoft.com/office/drawing/2014/main" id="{5AEF64B8-07C3-775B-9DA2-D3BC119EC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61" t="15070" r="21908"/>
          <a:stretch/>
        </p:blipFill>
        <p:spPr bwMode="auto">
          <a:xfrm>
            <a:off x="351320" y="2016347"/>
            <a:ext cx="3823452" cy="429555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4" action="ppaction://hlinksldjump"/>
            <a:extLst>
              <a:ext uri="{FF2B5EF4-FFF2-40B4-BE49-F238E27FC236}">
                <a16:creationId xmlns:a16="http://schemas.microsoft.com/office/drawing/2014/main" id="{6F0AF573-09A5-8EEF-E951-984EFE14A5E3}"/>
              </a:ext>
            </a:extLst>
          </p:cNvPr>
          <p:cNvSpPr txBox="1"/>
          <p:nvPr/>
        </p:nvSpPr>
        <p:spPr>
          <a:xfrm>
            <a:off x="7075667" y="4990301"/>
            <a:ext cx="1790418" cy="523220"/>
          </a:xfrm>
          <a:prstGeom prst="rect">
            <a:avLst/>
          </a:prstGeom>
          <a:noFill/>
        </p:spPr>
        <p:txBody>
          <a:bodyPr wrap="square" rtlCol="0">
            <a:spAutoFit/>
          </a:bodyPr>
          <a:lstStyle/>
          <a:p>
            <a:r>
              <a:rPr lang="nl-NL" sz="2800" dirty="0">
                <a:solidFill>
                  <a:schemeClr val="bg1"/>
                </a:solidFill>
              </a:rPr>
              <a:t>End level</a:t>
            </a:r>
          </a:p>
        </p:txBody>
      </p:sp>
    </p:spTree>
    <p:extLst>
      <p:ext uri="{BB962C8B-B14F-4D97-AF65-F5344CB8AC3E}">
        <p14:creationId xmlns:p14="http://schemas.microsoft.com/office/powerpoint/2010/main" val="3319879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D43EE-7A1F-FBFE-147D-0300E9AC42BF}"/>
              </a:ext>
            </a:extLst>
          </p:cNvPr>
          <p:cNvSpPr>
            <a:spLocks noGrp="1"/>
          </p:cNvSpPr>
          <p:nvPr>
            <p:ph type="title"/>
          </p:nvPr>
        </p:nvSpPr>
        <p:spPr>
          <a:xfrm>
            <a:off x="3934046" y="365125"/>
            <a:ext cx="7419753" cy="1325563"/>
          </a:xfrm>
        </p:spPr>
        <p:txBody>
          <a:bodyPr/>
          <a:lstStyle/>
          <a:p>
            <a:r>
              <a:rPr lang="nl-NL" dirty="0">
                <a:solidFill>
                  <a:schemeClr val="bg1"/>
                </a:solidFill>
              </a:rPr>
              <a:t>Can you help me </a:t>
            </a:r>
            <a:r>
              <a:rPr lang="nl-NL" dirty="0" err="1">
                <a:solidFill>
                  <a:schemeClr val="bg1"/>
                </a:solidFill>
              </a:rPr>
              <a:t>choose</a:t>
            </a:r>
            <a:r>
              <a:rPr lang="nl-NL" dirty="0">
                <a:solidFill>
                  <a:schemeClr val="bg1"/>
                </a:solidFill>
              </a:rPr>
              <a:t> a phone for my </a:t>
            </a:r>
            <a:r>
              <a:rPr lang="nl-NL" dirty="0" err="1">
                <a:solidFill>
                  <a:schemeClr val="bg1"/>
                </a:solidFill>
              </a:rPr>
              <a:t>wife</a:t>
            </a:r>
            <a:r>
              <a:rPr lang="nl-NL" dirty="0">
                <a:solidFill>
                  <a:schemeClr val="bg1"/>
                </a:solidFill>
              </a:rPr>
              <a:t>?</a:t>
            </a:r>
          </a:p>
        </p:txBody>
      </p:sp>
      <p:sp>
        <p:nvSpPr>
          <p:cNvPr id="3" name="Tijdelijke aanduiding voor inhoud 2">
            <a:extLst>
              <a:ext uri="{FF2B5EF4-FFF2-40B4-BE49-F238E27FC236}">
                <a16:creationId xmlns:a16="http://schemas.microsoft.com/office/drawing/2014/main" id="{55470A0E-CC46-C089-9203-27EEC5CF3FF5}"/>
              </a:ext>
            </a:extLst>
          </p:cNvPr>
          <p:cNvSpPr>
            <a:spLocks noGrp="1"/>
          </p:cNvSpPr>
          <p:nvPr>
            <p:ph idx="1"/>
          </p:nvPr>
        </p:nvSpPr>
        <p:spPr>
          <a:xfrm>
            <a:off x="3934047" y="1870230"/>
            <a:ext cx="7419754" cy="772609"/>
          </a:xfrm>
        </p:spPr>
        <p:txBody>
          <a:bodyPr/>
          <a:lstStyle/>
          <a:p>
            <a:pPr marL="0" indent="0">
              <a:buNone/>
            </a:pPr>
            <a:r>
              <a:rPr lang="nl-NL" dirty="0">
                <a:solidFill>
                  <a:schemeClr val="bg1"/>
                </a:solidFill>
              </a:rPr>
              <a:t>…………………………………………………………..</a:t>
            </a:r>
          </a:p>
        </p:txBody>
      </p:sp>
      <p:pic>
        <p:nvPicPr>
          <p:cNvPr id="4" name="Picture 2" descr="Business man cartoon character in smart clothes, office style | Download on  Freepik">
            <a:extLst>
              <a:ext uri="{FF2B5EF4-FFF2-40B4-BE49-F238E27FC236}">
                <a16:creationId xmlns:a16="http://schemas.microsoft.com/office/drawing/2014/main" id="{8B204C38-49CC-BF4D-C356-A2DE67296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67" t="5325" r="24651" b="5325"/>
          <a:stretch/>
        </p:blipFill>
        <p:spPr bwMode="auto">
          <a:xfrm>
            <a:off x="544023" y="498450"/>
            <a:ext cx="3035518" cy="595043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4" action="ppaction://hlinksldjump"/>
            <a:extLst>
              <a:ext uri="{FF2B5EF4-FFF2-40B4-BE49-F238E27FC236}">
                <a16:creationId xmlns:a16="http://schemas.microsoft.com/office/drawing/2014/main" id="{97369595-B1E1-BD51-D2B0-C5B3FFC45A2C}"/>
              </a:ext>
            </a:extLst>
          </p:cNvPr>
          <p:cNvSpPr txBox="1"/>
          <p:nvPr/>
        </p:nvSpPr>
        <p:spPr>
          <a:xfrm>
            <a:off x="6501508" y="5575092"/>
            <a:ext cx="1790418" cy="523220"/>
          </a:xfrm>
          <a:prstGeom prst="rect">
            <a:avLst/>
          </a:prstGeom>
          <a:noFill/>
        </p:spPr>
        <p:txBody>
          <a:bodyPr wrap="square" rtlCol="0">
            <a:spAutoFit/>
          </a:bodyPr>
          <a:lstStyle/>
          <a:p>
            <a:r>
              <a:rPr lang="nl-NL" sz="2800" dirty="0">
                <a:solidFill>
                  <a:schemeClr val="bg1"/>
                </a:solidFill>
              </a:rPr>
              <a:t>End level</a:t>
            </a:r>
          </a:p>
        </p:txBody>
      </p:sp>
    </p:spTree>
    <p:extLst>
      <p:ext uri="{BB962C8B-B14F-4D97-AF65-F5344CB8AC3E}">
        <p14:creationId xmlns:p14="http://schemas.microsoft.com/office/powerpoint/2010/main" val="32103093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D43EE-7A1F-FBFE-147D-0300E9AC42BF}"/>
              </a:ext>
            </a:extLst>
          </p:cNvPr>
          <p:cNvSpPr>
            <a:spLocks noGrp="1"/>
          </p:cNvSpPr>
          <p:nvPr>
            <p:ph type="title"/>
          </p:nvPr>
        </p:nvSpPr>
        <p:spPr>
          <a:xfrm>
            <a:off x="4688958" y="365125"/>
            <a:ext cx="6664842" cy="2867173"/>
          </a:xfrm>
        </p:spPr>
        <p:txBody>
          <a:bodyPr>
            <a:normAutofit fontScale="90000"/>
          </a:bodyPr>
          <a:lstStyle/>
          <a:p>
            <a:r>
              <a:rPr lang="nl-NL" dirty="0">
                <a:solidFill>
                  <a:schemeClr val="bg1"/>
                </a:solidFill>
              </a:rPr>
              <a:t>You </a:t>
            </a:r>
            <a:r>
              <a:rPr lang="nl-NL" dirty="0" err="1">
                <a:solidFill>
                  <a:schemeClr val="bg1"/>
                </a:solidFill>
              </a:rPr>
              <a:t>did</a:t>
            </a:r>
            <a:r>
              <a:rPr lang="nl-NL" dirty="0">
                <a:solidFill>
                  <a:schemeClr val="bg1"/>
                </a:solidFill>
              </a:rPr>
              <a:t> </a:t>
            </a:r>
            <a:r>
              <a:rPr lang="nl-NL" dirty="0" err="1">
                <a:solidFill>
                  <a:schemeClr val="bg1"/>
                </a:solidFill>
              </a:rPr>
              <a:t>great</a:t>
            </a:r>
            <a:r>
              <a:rPr lang="nl-NL" dirty="0">
                <a:solidFill>
                  <a:schemeClr val="bg1"/>
                </a:solidFill>
              </a:rPr>
              <a:t> handeling the store on your </a:t>
            </a:r>
            <a:r>
              <a:rPr lang="nl-NL" dirty="0" err="1">
                <a:solidFill>
                  <a:schemeClr val="bg1"/>
                </a:solidFill>
              </a:rPr>
              <a:t>own</a:t>
            </a:r>
            <a:r>
              <a:rPr lang="nl-NL" dirty="0">
                <a:solidFill>
                  <a:schemeClr val="bg1"/>
                </a:solidFill>
              </a:rPr>
              <a:t>. </a:t>
            </a:r>
            <a:r>
              <a:rPr lang="nl-NL" dirty="0" err="1">
                <a:solidFill>
                  <a:schemeClr val="bg1"/>
                </a:solidFill>
              </a:rPr>
              <a:t>Congratulations</a:t>
            </a:r>
            <a:r>
              <a:rPr lang="nl-NL" dirty="0">
                <a:solidFill>
                  <a:schemeClr val="bg1"/>
                </a:solidFill>
              </a:rPr>
              <a:t> you are </a:t>
            </a:r>
            <a:r>
              <a:rPr lang="nl-NL" dirty="0" err="1">
                <a:solidFill>
                  <a:schemeClr val="bg1"/>
                </a:solidFill>
              </a:rPr>
              <a:t>now</a:t>
            </a:r>
            <a:r>
              <a:rPr lang="nl-NL" dirty="0">
                <a:solidFill>
                  <a:schemeClr val="bg1"/>
                </a:solidFill>
              </a:rPr>
              <a:t> </a:t>
            </a:r>
            <a:r>
              <a:rPr lang="nl-NL" dirty="0" err="1">
                <a:solidFill>
                  <a:schemeClr val="bg1"/>
                </a:solidFill>
              </a:rPr>
              <a:t>officially</a:t>
            </a:r>
            <a:r>
              <a:rPr lang="nl-NL" dirty="0">
                <a:solidFill>
                  <a:schemeClr val="bg1"/>
                </a:solidFill>
              </a:rPr>
              <a:t> a </a:t>
            </a:r>
            <a:r>
              <a:rPr lang="nl-NL" dirty="0" err="1">
                <a:solidFill>
                  <a:schemeClr val="bg1"/>
                </a:solidFill>
              </a:rPr>
              <a:t>trained</a:t>
            </a:r>
            <a:r>
              <a:rPr lang="nl-NL" dirty="0">
                <a:solidFill>
                  <a:schemeClr val="bg1"/>
                </a:solidFill>
              </a:rPr>
              <a:t> employee! </a:t>
            </a:r>
          </a:p>
        </p:txBody>
      </p:sp>
      <p:pic>
        <p:nvPicPr>
          <p:cNvPr id="4" name="Afbeelding 3">
            <a:extLst>
              <a:ext uri="{FF2B5EF4-FFF2-40B4-BE49-F238E27FC236}">
                <a16:creationId xmlns:a16="http://schemas.microsoft.com/office/drawing/2014/main" id="{49ECF9A1-145C-DDFD-422F-1587172F5EDB}"/>
              </a:ext>
            </a:extLst>
          </p:cNvPr>
          <p:cNvPicPr>
            <a:picLocks noChangeAspect="1"/>
          </p:cNvPicPr>
          <p:nvPr/>
        </p:nvPicPr>
        <p:blipFill rotWithShape="1">
          <a:blip r:embed="rId2"/>
          <a:srcRect l="30084" t="28313" r="39666" b="18400"/>
          <a:stretch/>
        </p:blipFill>
        <p:spPr>
          <a:xfrm>
            <a:off x="200247" y="1690688"/>
            <a:ext cx="4255103" cy="4216336"/>
          </a:xfrm>
          <a:prstGeom prst="rect">
            <a:avLst/>
          </a:prstGeom>
        </p:spPr>
      </p:pic>
      <p:sp>
        <p:nvSpPr>
          <p:cNvPr id="5" name="Tekstvak 4">
            <a:hlinkClick r:id="" action="ppaction://hlinkshowjump?jump=nextslide"/>
            <a:extLst>
              <a:ext uri="{FF2B5EF4-FFF2-40B4-BE49-F238E27FC236}">
                <a16:creationId xmlns:a16="http://schemas.microsoft.com/office/drawing/2014/main" id="{D4FF2989-4E2E-B5B3-4944-F4BB947EA8E9}"/>
              </a:ext>
            </a:extLst>
          </p:cNvPr>
          <p:cNvSpPr txBox="1"/>
          <p:nvPr/>
        </p:nvSpPr>
        <p:spPr>
          <a:xfrm>
            <a:off x="4832196" y="3537246"/>
            <a:ext cx="6055543" cy="1384995"/>
          </a:xfrm>
          <a:prstGeom prst="rect">
            <a:avLst/>
          </a:prstGeom>
          <a:noFill/>
        </p:spPr>
        <p:txBody>
          <a:bodyPr wrap="square" rtlCol="0">
            <a:spAutoFit/>
          </a:bodyPr>
          <a:lstStyle/>
          <a:p>
            <a:r>
              <a:rPr lang="nl-NL" sz="2800" dirty="0" err="1">
                <a:solidFill>
                  <a:schemeClr val="bg1"/>
                </a:solidFill>
              </a:rPr>
              <a:t>Thank</a:t>
            </a:r>
            <a:r>
              <a:rPr lang="nl-NL" sz="2800" dirty="0">
                <a:solidFill>
                  <a:schemeClr val="bg1"/>
                </a:solidFill>
              </a:rPr>
              <a:t> you </a:t>
            </a:r>
            <a:r>
              <a:rPr lang="nl-NL" sz="2800" dirty="0" err="1">
                <a:solidFill>
                  <a:schemeClr val="bg1"/>
                </a:solidFill>
              </a:rPr>
              <a:t>so</a:t>
            </a:r>
            <a:r>
              <a:rPr lang="nl-NL" sz="2800" dirty="0">
                <a:solidFill>
                  <a:schemeClr val="bg1"/>
                </a:solidFill>
              </a:rPr>
              <a:t> </a:t>
            </a:r>
            <a:r>
              <a:rPr lang="nl-NL" sz="2800" dirty="0" err="1">
                <a:solidFill>
                  <a:schemeClr val="bg1"/>
                </a:solidFill>
              </a:rPr>
              <a:t>much</a:t>
            </a:r>
            <a:r>
              <a:rPr lang="nl-NL" sz="2800" dirty="0">
                <a:solidFill>
                  <a:schemeClr val="bg1"/>
                </a:solidFill>
              </a:rPr>
              <a:t>, I </a:t>
            </a:r>
            <a:r>
              <a:rPr lang="nl-NL" sz="2800" dirty="0" err="1">
                <a:solidFill>
                  <a:schemeClr val="bg1"/>
                </a:solidFill>
              </a:rPr>
              <a:t>loved</a:t>
            </a:r>
            <a:r>
              <a:rPr lang="nl-NL" sz="2800" dirty="0">
                <a:solidFill>
                  <a:schemeClr val="bg1"/>
                </a:solidFill>
              </a:rPr>
              <a:t> training here, I </a:t>
            </a:r>
            <a:r>
              <a:rPr lang="nl-NL" sz="2800" dirty="0" err="1">
                <a:solidFill>
                  <a:schemeClr val="bg1"/>
                </a:solidFill>
              </a:rPr>
              <a:t>think</a:t>
            </a:r>
            <a:r>
              <a:rPr lang="nl-NL" sz="2800" dirty="0">
                <a:solidFill>
                  <a:schemeClr val="bg1"/>
                </a:solidFill>
              </a:rPr>
              <a:t> </a:t>
            </a:r>
            <a:r>
              <a:rPr lang="nl-NL" sz="2800" dirty="0" err="1">
                <a:solidFill>
                  <a:schemeClr val="bg1"/>
                </a:solidFill>
              </a:rPr>
              <a:t>I’ll</a:t>
            </a:r>
            <a:r>
              <a:rPr lang="nl-NL" sz="2800" dirty="0">
                <a:solidFill>
                  <a:schemeClr val="bg1"/>
                </a:solidFill>
              </a:rPr>
              <a:t> love </a:t>
            </a:r>
            <a:r>
              <a:rPr lang="nl-NL" sz="2800" dirty="0" err="1">
                <a:solidFill>
                  <a:schemeClr val="bg1"/>
                </a:solidFill>
              </a:rPr>
              <a:t>working</a:t>
            </a:r>
            <a:r>
              <a:rPr lang="nl-NL" sz="2800" dirty="0">
                <a:solidFill>
                  <a:schemeClr val="bg1"/>
                </a:solidFill>
              </a:rPr>
              <a:t> here even more!</a:t>
            </a:r>
          </a:p>
        </p:txBody>
      </p:sp>
    </p:spTree>
    <p:extLst>
      <p:ext uri="{BB962C8B-B14F-4D97-AF65-F5344CB8AC3E}">
        <p14:creationId xmlns:p14="http://schemas.microsoft.com/office/powerpoint/2010/main" val="152869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2CD07-04CB-8F92-3C68-B66B76A7E4D3}"/>
              </a:ext>
            </a:extLst>
          </p:cNvPr>
          <p:cNvSpPr>
            <a:spLocks noGrp="1"/>
          </p:cNvSpPr>
          <p:nvPr>
            <p:ph type="title"/>
          </p:nvPr>
        </p:nvSpPr>
        <p:spPr/>
        <p:txBody>
          <a:bodyPr/>
          <a:lstStyle/>
          <a:p>
            <a:r>
              <a:rPr lang="nl-NL" dirty="0"/>
              <a:t>Correct!</a:t>
            </a:r>
          </a:p>
        </p:txBody>
      </p:sp>
      <p:pic>
        <p:nvPicPr>
          <p:cNvPr id="2050" name="Picture 2" descr="Vinkje Symbool Ja - Gratis vectorafbeelding op Pixabay">
            <a:hlinkClick r:id="" action="ppaction://hlinkshowjump?jump=nextslide"/>
            <a:extLst>
              <a:ext uri="{FF2B5EF4-FFF2-40B4-BE49-F238E27FC236}">
                <a16:creationId xmlns:a16="http://schemas.microsoft.com/office/drawing/2014/main" id="{9FA67B70-6448-0C77-1F42-D054B7C18F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5937" y="1027906"/>
            <a:ext cx="6620126" cy="50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990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a841b22-5201-4cc5-b962-6f768fb9fe7e" xsi:nil="true"/>
    <lcf76f155ced4ddcb4097134ff3c332f xmlns="8d0438c2-7545-42d6-8a93-3d8df203f42f">
      <Terms xmlns="http://schemas.microsoft.com/office/infopath/2007/PartnerControls"/>
    </lcf76f155ced4ddcb4097134ff3c332f>
    <SharedWithUsers xmlns="aa841b22-5201-4cc5-b962-6f768fb9fe7e">
      <UserInfo>
        <DisplayName>Justine van den Berg</DisplayName>
        <AccountId>29</AccountId>
        <AccountType/>
      </UserInfo>
      <UserInfo>
        <DisplayName>Lianne Daniels</DisplayName>
        <AccountId>30</AccountId>
        <AccountType/>
      </UserInfo>
      <UserInfo>
        <DisplayName>Chiel Troost</DisplayName>
        <AccountId>31</AccountId>
        <AccountType/>
      </UserInfo>
      <UserInfo>
        <DisplayName>Frank Willems</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C10B2DDE304D4C80294D491C8A2F07" ma:contentTypeVersion="13" ma:contentTypeDescription="Een nieuw document maken." ma:contentTypeScope="" ma:versionID="ba87bc16a5cc3eac51380fc2241375a3">
  <xsd:schema xmlns:xsd="http://www.w3.org/2001/XMLSchema" xmlns:xs="http://www.w3.org/2001/XMLSchema" xmlns:p="http://schemas.microsoft.com/office/2006/metadata/properties" xmlns:ns2="8d0438c2-7545-42d6-8a93-3d8df203f42f" xmlns:ns3="aa841b22-5201-4cc5-b962-6f768fb9fe7e" targetNamespace="http://schemas.microsoft.com/office/2006/metadata/properties" ma:root="true" ma:fieldsID="69f8e5a32c52c4335b3bcb9fb43fe326" ns2:_="" ns3:_="">
    <xsd:import namespace="8d0438c2-7545-42d6-8a93-3d8df203f42f"/>
    <xsd:import namespace="aa841b22-5201-4cc5-b962-6f768fb9fe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438c2-7545-42d6-8a93-3d8df203f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841b22-5201-4cc5-b962-6f768fb9fe7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2ec997c7-bc80-4261-8ce1-da41124950cf}" ma:internalName="TaxCatchAll" ma:showField="CatchAllData" ma:web="aa841b22-5201-4cc5-b962-6f768fb9f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B13E8-DE8E-4B53-ADB1-BA4681346383}">
  <ds:schemaRefs>
    <ds:schemaRef ds:uri="http://schemas.microsoft.com/sharepoint/v3/contenttype/forms"/>
  </ds:schemaRefs>
</ds:datastoreItem>
</file>

<file path=customXml/itemProps2.xml><?xml version="1.0" encoding="utf-8"?>
<ds:datastoreItem xmlns:ds="http://schemas.openxmlformats.org/officeDocument/2006/customXml" ds:itemID="{EB2EFDB0-BD59-44A4-9E81-A30A1503ED82}">
  <ds:schemaRefs>
    <ds:schemaRef ds:uri="http://schemas.microsoft.com/office/2006/metadata/properties"/>
    <ds:schemaRef ds:uri="http://schemas.microsoft.com/office/infopath/2007/PartnerControls"/>
    <ds:schemaRef ds:uri="aa841b22-5201-4cc5-b962-6f768fb9fe7e"/>
    <ds:schemaRef ds:uri="8d0438c2-7545-42d6-8a93-3d8df203f42f"/>
  </ds:schemaRefs>
</ds:datastoreItem>
</file>

<file path=customXml/itemProps3.xml><?xml version="1.0" encoding="utf-8"?>
<ds:datastoreItem xmlns:ds="http://schemas.openxmlformats.org/officeDocument/2006/customXml" ds:itemID="{F80366EE-0E01-4F6E-985B-5A2021EF9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0438c2-7545-42d6-8a93-3d8df203f42f"/>
    <ds:schemaRef ds:uri="aa841b22-5201-4cc5-b962-6f768fb9f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Breedbeeld</PresentationFormat>
  <Paragraphs>306</Paragraphs>
  <Slides>84</Slides>
  <Notes>24</Notes>
  <HiddenSlides>0</HiddenSlides>
  <MMClips>2</MMClips>
  <ScaleCrop>false</ScaleCrop>
  <HeadingPairs>
    <vt:vector size="4" baseType="variant">
      <vt:variant>
        <vt:lpstr>Thema</vt:lpstr>
      </vt:variant>
      <vt:variant>
        <vt:i4>1</vt:i4>
      </vt:variant>
      <vt:variant>
        <vt:lpstr>Diatitels</vt:lpstr>
      </vt:variant>
      <vt:variant>
        <vt:i4>84</vt:i4>
      </vt:variant>
    </vt:vector>
  </HeadingPairs>
  <TitlesOfParts>
    <vt:vector size="85" baseType="lpstr">
      <vt:lpstr>Kantoorthema</vt:lpstr>
      <vt:lpstr>Welcome to the game: IT-simulator</vt:lpstr>
      <vt:lpstr>You are an English- man or woman who will be working in a very popular IT store in London.  </vt:lpstr>
      <vt:lpstr>Welcome to your new work place!</vt:lpstr>
      <vt:lpstr>Pick a skill you want to specialize in first.</vt:lpstr>
      <vt:lpstr>Course how to sell devices</vt:lpstr>
      <vt:lpstr>PowerPoint-presentatie</vt:lpstr>
      <vt:lpstr>PowerPoint-presentatie</vt:lpstr>
      <vt:lpstr>Wrong answer…</vt:lpstr>
      <vt:lpstr>Correct!</vt:lpstr>
      <vt:lpstr>What is the camera function called that gives you the possibility to take astrophotos?</vt:lpstr>
      <vt:lpstr>Wrong answer…</vt:lpstr>
      <vt:lpstr>Correct!</vt:lpstr>
      <vt:lpstr>You finished the first level!</vt:lpstr>
      <vt:lpstr>Selling devices together</vt:lpstr>
      <vt:lpstr>PowerPoint-presentatie</vt:lpstr>
      <vt:lpstr>PowerPoint-presentatie</vt:lpstr>
      <vt:lpstr>Hello can you help me?</vt:lpstr>
      <vt:lpstr>Have you seen the store before?</vt:lpstr>
      <vt:lpstr>I’m sorry I didn’t understand you.</vt:lpstr>
      <vt:lpstr>That’s the spirit!</vt:lpstr>
      <vt:lpstr>PowerPoint-presentatie</vt:lpstr>
      <vt:lpstr>I’m sorry I didn’t understand you.</vt:lpstr>
      <vt:lpstr>I’m looking for a phone with the function: Vision Booster.</vt:lpstr>
      <vt:lpstr>I don’t think that is what I’m looking for.</vt:lpstr>
      <vt:lpstr>Great! That’s perfect, thank you.</vt:lpstr>
      <vt:lpstr>You did great! I think you can handle the store on your own for now. I’ll be at my desk if you need help.</vt:lpstr>
      <vt:lpstr>You’ll be on the floor on your own.</vt:lpstr>
      <vt:lpstr>This customer just walked into the store.</vt:lpstr>
      <vt:lpstr>I’m not sure I understand what you’re saying.</vt:lpstr>
      <vt:lpstr>I’m looking for the newest Iphone for my granddaughter.</vt:lpstr>
      <vt:lpstr>Just what she wants, thank you for your help!</vt:lpstr>
      <vt:lpstr>Why not? I looked it up and Iphone 14 is the newest one.</vt:lpstr>
      <vt:lpstr>A customer sent an e-mail. Would you like to respond?</vt:lpstr>
      <vt:lpstr>Write an e-mail answering the following questions</vt:lpstr>
      <vt:lpstr>PowerPoint-presentatie</vt:lpstr>
      <vt:lpstr>You did well! Ready for the next level?</vt:lpstr>
      <vt:lpstr>I’ll be at the back of the store, the cargo just came in.</vt:lpstr>
      <vt:lpstr>Hi there, I’m looking for a phone. Can you help me?</vt:lpstr>
      <vt:lpstr>That’s too expensive I don’t want that. </vt:lpstr>
      <vt:lpstr>PowerPoint-presentatie</vt:lpstr>
      <vt:lpstr>That’s perfect! Thank you!</vt:lpstr>
      <vt:lpstr>You did great and I think you’re ready for the last level. Did you finish the course on how to handle complaints?</vt:lpstr>
      <vt:lpstr>Course: how to handle complaints</vt:lpstr>
      <vt:lpstr>PowerPoint-presentatie</vt:lpstr>
      <vt:lpstr>What is the first thing you should do, when talking to an angry customer?</vt:lpstr>
      <vt:lpstr>Wrong answer…</vt:lpstr>
      <vt:lpstr>Correct!</vt:lpstr>
      <vt:lpstr>What do most angry customers want?</vt:lpstr>
      <vt:lpstr>Wrong answer…</vt:lpstr>
      <vt:lpstr>Correct!</vt:lpstr>
      <vt:lpstr>You finished the first level!</vt:lpstr>
      <vt:lpstr>Handeling complaints together. </vt:lpstr>
      <vt:lpstr>PowerPoint-presentatie</vt:lpstr>
      <vt:lpstr>PowerPoint-presentatie</vt:lpstr>
      <vt:lpstr>Have you seen the store before?</vt:lpstr>
      <vt:lpstr>Hello can you help me?</vt:lpstr>
      <vt:lpstr>I’m sorry I didn’t understand you.</vt:lpstr>
      <vt:lpstr>That’s the spirit!</vt:lpstr>
      <vt:lpstr>PowerPoint-presentatie</vt:lpstr>
      <vt:lpstr>I’m sorry I didn’t understand you.</vt:lpstr>
      <vt:lpstr>I have a complaint about my phone, it doesn’t charge anymore.</vt:lpstr>
      <vt:lpstr>Excuse me?!</vt:lpstr>
      <vt:lpstr>That doesn’t seem like a solution</vt:lpstr>
      <vt:lpstr>That would be great, thank you.</vt:lpstr>
      <vt:lpstr>You did great! I think you can handle the store on your own for now. I’ll be at my desk if you need help.</vt:lpstr>
      <vt:lpstr>You’ll be on the floor on your own.</vt:lpstr>
      <vt:lpstr>This customer just walked into the store.</vt:lpstr>
      <vt:lpstr>I’m not sure I understand what you’re saying.</vt:lpstr>
      <vt:lpstr>The letters on my phone are too small! I can’t read anything. </vt:lpstr>
      <vt:lpstr>Sorry what did you just say?</vt:lpstr>
      <vt:lpstr>Thank you so much! Now I can read the news again.</vt:lpstr>
      <vt:lpstr>Great work! I have a meeting with a client. Don’t contact me please, only in case of emergency.</vt:lpstr>
      <vt:lpstr>The service here is terrible!</vt:lpstr>
      <vt:lpstr>I told you not to bother me! Get out!</vt:lpstr>
      <vt:lpstr>PowerPoint-presentatie</vt:lpstr>
      <vt:lpstr>And?!</vt:lpstr>
      <vt:lpstr>You handled that last one perfectly on your own! Good job! That was it, I think you’re ready. Did you finish the course about selling devices?</vt:lpstr>
      <vt:lpstr>Have you done both courses and all the levels?</vt:lpstr>
      <vt:lpstr>Oh no! I just got a call that my daughter is in the emergency room, I need to go! You’ll be on your own for now.</vt:lpstr>
      <vt:lpstr>Help whoever you can, the best you can.</vt:lpstr>
      <vt:lpstr>I’m looking for A phone that can take Astrophotos</vt:lpstr>
      <vt:lpstr>I have a complaint about the camera! It takes awfull pictures.</vt:lpstr>
      <vt:lpstr>Can you help me choose a phone for my wife?</vt:lpstr>
      <vt:lpstr>You did great handeling the store on your own. Congratulations you are now officially a trained employee!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game: IT-simulator</dc:title>
  <dc:creator>Janneke Peeters (student)</dc:creator>
  <cp:lastModifiedBy>Evelijn Thijssen</cp:lastModifiedBy>
  <cp:revision>3</cp:revision>
  <dcterms:created xsi:type="dcterms:W3CDTF">2023-03-17T13:22:49Z</dcterms:created>
  <dcterms:modified xsi:type="dcterms:W3CDTF">2023-06-21T12:33:14Z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0x010100FAC10B2DDE304D4C80294D491C8A2F07</vt:lpwstr>
  </property>
</Properties>
</file>