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63" r:id="rId5"/>
    <p:sldId id="320" r:id="rId6"/>
    <p:sldId id="358" r:id="rId7"/>
    <p:sldId id="362" r:id="rId8"/>
    <p:sldId id="360" r:id="rId9"/>
    <p:sldId id="361" r:id="rId10"/>
    <p:sldId id="268" r:id="rId11"/>
    <p:sldId id="275" r:id="rId12"/>
    <p:sldId id="357" r:id="rId13"/>
    <p:sldId id="284" r:id="rId14"/>
    <p:sldId id="347" r:id="rId15"/>
    <p:sldId id="348" r:id="rId16"/>
    <p:sldId id="349" r:id="rId17"/>
    <p:sldId id="276" r:id="rId18"/>
    <p:sldId id="285" r:id="rId19"/>
    <p:sldId id="277" r:id="rId20"/>
    <p:sldId id="278" r:id="rId21"/>
    <p:sldId id="279" r:id="rId22"/>
    <p:sldId id="280" r:id="rId23"/>
    <p:sldId id="350" r:id="rId24"/>
    <p:sldId id="281" r:id="rId25"/>
    <p:sldId id="282" r:id="rId26"/>
    <p:sldId id="286" r:id="rId27"/>
    <p:sldId id="346" r:id="rId28"/>
    <p:sldId id="351" r:id="rId29"/>
    <p:sldId id="293" r:id="rId30"/>
    <p:sldId id="294" r:id="rId31"/>
    <p:sldId id="295" r:id="rId32"/>
    <p:sldId id="301" r:id="rId33"/>
    <p:sldId id="302" r:id="rId34"/>
    <p:sldId id="304" r:id="rId35"/>
    <p:sldId id="305" r:id="rId36"/>
    <p:sldId id="297" r:id="rId37"/>
    <p:sldId id="313" r:id="rId38"/>
    <p:sldId id="311" r:id="rId39"/>
    <p:sldId id="314" r:id="rId40"/>
    <p:sldId id="312" r:id="rId41"/>
    <p:sldId id="316" r:id="rId42"/>
    <p:sldId id="315" r:id="rId43"/>
    <p:sldId id="317" r:id="rId44"/>
    <p:sldId id="343" r:id="rId45"/>
    <p:sldId id="352" r:id="rId46"/>
    <p:sldId id="345" r:id="rId47"/>
    <p:sldId id="353" r:id="rId48"/>
    <p:sldId id="344" r:id="rId49"/>
    <p:sldId id="319" r:id="rId50"/>
    <p:sldId id="318" r:id="rId51"/>
    <p:sldId id="322" r:id="rId52"/>
    <p:sldId id="323" r:id="rId53"/>
    <p:sldId id="333" r:id="rId54"/>
    <p:sldId id="340" r:id="rId55"/>
    <p:sldId id="341" r:id="rId56"/>
    <p:sldId id="324" r:id="rId57"/>
    <p:sldId id="334" r:id="rId58"/>
    <p:sldId id="325" r:id="rId59"/>
    <p:sldId id="338" r:id="rId60"/>
    <p:sldId id="339" r:id="rId61"/>
    <p:sldId id="326" r:id="rId62"/>
    <p:sldId id="335" r:id="rId63"/>
    <p:sldId id="336" r:id="rId64"/>
    <p:sldId id="342" r:id="rId65"/>
    <p:sldId id="327" r:id="rId66"/>
    <p:sldId id="329" r:id="rId67"/>
    <p:sldId id="355" r:id="rId68"/>
    <p:sldId id="330" r:id="rId69"/>
    <p:sldId id="331" r:id="rId70"/>
    <p:sldId id="356" r:id="rId7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E27086-2A56-43EE-AD61-16F8E3490FB4}" v="1" dt="2023-09-22T08:10:39.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4" autoAdjust="0"/>
    <p:restoredTop sz="94660"/>
  </p:normalViewPr>
  <p:slideViewPr>
    <p:cSldViewPr snapToGrid="0">
      <p:cViewPr varScale="1">
        <p:scale>
          <a:sx n="82" d="100"/>
          <a:sy n="82" d="100"/>
        </p:scale>
        <p:origin x="49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ud Klomp" userId="018ea953-9cb0-421e-930a-288da01b7dae" providerId="ADAL" clId="{5AE27086-2A56-43EE-AD61-16F8E3490FB4}"/>
    <pc:docChg chg="modSld modShowInfo">
      <pc:chgData name="Ruud Klomp" userId="018ea953-9cb0-421e-930a-288da01b7dae" providerId="ADAL" clId="{5AE27086-2A56-43EE-AD61-16F8E3490FB4}" dt="2023-09-22T08:11:00.519" v="3" actId="2744"/>
      <pc:docMkLst>
        <pc:docMk/>
      </pc:docMkLst>
      <pc:sldChg chg="modTransition">
        <pc:chgData name="Ruud Klomp" userId="018ea953-9cb0-421e-930a-288da01b7dae" providerId="ADAL" clId="{5AE27086-2A56-43EE-AD61-16F8E3490FB4}" dt="2023-09-22T08:10:39.481" v="2"/>
        <pc:sldMkLst>
          <pc:docMk/>
          <pc:sldMk cId="1918350935" sldId="347"/>
        </pc:sldMkLst>
      </pc:sldChg>
      <pc:sldChg chg="modSp mod">
        <pc:chgData name="Ruud Klomp" userId="018ea953-9cb0-421e-930a-288da01b7dae" providerId="ADAL" clId="{5AE27086-2A56-43EE-AD61-16F8E3490FB4}" dt="2023-09-22T08:10:23.453" v="1" actId="1076"/>
        <pc:sldMkLst>
          <pc:docMk/>
          <pc:sldMk cId="3059410761" sldId="356"/>
        </pc:sldMkLst>
        <pc:picChg chg="mod">
          <ac:chgData name="Ruud Klomp" userId="018ea953-9cb0-421e-930a-288da01b7dae" providerId="ADAL" clId="{5AE27086-2A56-43EE-AD61-16F8E3490FB4}" dt="2023-09-22T08:10:23.453" v="1" actId="1076"/>
          <ac:picMkLst>
            <pc:docMk/>
            <pc:sldMk cId="3059410761" sldId="356"/>
            <ac:picMk id="5" creationId="{D7D49645-DFAB-4252-A44B-85D45CA26EF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7F1A3-79A5-486A-BBEB-7C5F3F78425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86D6B82-085F-43C2-8C3F-DC82F16C2A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01BCAED-1B3E-4C62-9115-FE41B7CCEADD}"/>
              </a:ext>
            </a:extLst>
          </p:cNvPr>
          <p:cNvSpPr>
            <a:spLocks noGrp="1"/>
          </p:cNvSpPr>
          <p:nvPr>
            <p:ph type="dt" sz="half" idx="10"/>
          </p:nvPr>
        </p:nvSpPr>
        <p:spPr/>
        <p:txBody>
          <a:bodyPr/>
          <a:lstStyle/>
          <a:p>
            <a:fld id="{38FACB80-FE07-4CF9-A6CF-3409FD7133C2}" type="datetimeFigureOut">
              <a:rPr lang="nl-NL" smtClean="0"/>
              <a:t>22-9-2023</a:t>
            </a:fld>
            <a:endParaRPr lang="nl-NL"/>
          </a:p>
        </p:txBody>
      </p:sp>
      <p:sp>
        <p:nvSpPr>
          <p:cNvPr id="5" name="Tijdelijke aanduiding voor voettekst 4">
            <a:extLst>
              <a:ext uri="{FF2B5EF4-FFF2-40B4-BE49-F238E27FC236}">
                <a16:creationId xmlns:a16="http://schemas.microsoft.com/office/drawing/2014/main" id="{2EBF1830-04C4-4C0F-A98F-02C7AF2F814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1A3547-6409-4A04-8E30-588F7448F93E}"/>
              </a:ext>
            </a:extLst>
          </p:cNvPr>
          <p:cNvSpPr>
            <a:spLocks noGrp="1"/>
          </p:cNvSpPr>
          <p:nvPr>
            <p:ph type="sldNum" sz="quarter" idx="12"/>
          </p:nvPr>
        </p:nvSpPr>
        <p:spPr/>
        <p:txBody>
          <a:bodyPr/>
          <a:lstStyle/>
          <a:p>
            <a:fld id="{1363A5C5-82D7-44B4-BDA1-FA3204DDFC91}" type="slidenum">
              <a:rPr lang="nl-NL" smtClean="0"/>
              <a:t>‹nr.›</a:t>
            </a:fld>
            <a:endParaRPr lang="nl-NL"/>
          </a:p>
        </p:txBody>
      </p:sp>
    </p:spTree>
    <p:extLst>
      <p:ext uri="{BB962C8B-B14F-4D97-AF65-F5344CB8AC3E}">
        <p14:creationId xmlns:p14="http://schemas.microsoft.com/office/powerpoint/2010/main" val="599972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7AE4FD-8A80-4CE4-9904-37E85EC5F41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D993742-8825-41A3-B64B-9FB2385CE8E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8CF6E8-A2DB-4CD6-A1A8-E007528BDC07}"/>
              </a:ext>
            </a:extLst>
          </p:cNvPr>
          <p:cNvSpPr>
            <a:spLocks noGrp="1"/>
          </p:cNvSpPr>
          <p:nvPr>
            <p:ph type="dt" sz="half" idx="10"/>
          </p:nvPr>
        </p:nvSpPr>
        <p:spPr/>
        <p:txBody>
          <a:bodyPr/>
          <a:lstStyle/>
          <a:p>
            <a:fld id="{38FACB80-FE07-4CF9-A6CF-3409FD7133C2}" type="datetimeFigureOut">
              <a:rPr lang="nl-NL" smtClean="0"/>
              <a:t>22-9-2023</a:t>
            </a:fld>
            <a:endParaRPr lang="nl-NL"/>
          </a:p>
        </p:txBody>
      </p:sp>
      <p:sp>
        <p:nvSpPr>
          <p:cNvPr id="5" name="Tijdelijke aanduiding voor voettekst 4">
            <a:extLst>
              <a:ext uri="{FF2B5EF4-FFF2-40B4-BE49-F238E27FC236}">
                <a16:creationId xmlns:a16="http://schemas.microsoft.com/office/drawing/2014/main" id="{7CA31B76-7F08-4411-80C3-A63D1049AF4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5A2739C-6F54-4A16-BC18-207357F72FB7}"/>
              </a:ext>
            </a:extLst>
          </p:cNvPr>
          <p:cNvSpPr>
            <a:spLocks noGrp="1"/>
          </p:cNvSpPr>
          <p:nvPr>
            <p:ph type="sldNum" sz="quarter" idx="12"/>
          </p:nvPr>
        </p:nvSpPr>
        <p:spPr/>
        <p:txBody>
          <a:bodyPr/>
          <a:lstStyle/>
          <a:p>
            <a:fld id="{1363A5C5-82D7-44B4-BDA1-FA3204DDFC91}" type="slidenum">
              <a:rPr lang="nl-NL" smtClean="0"/>
              <a:t>‹nr.›</a:t>
            </a:fld>
            <a:endParaRPr lang="nl-NL"/>
          </a:p>
        </p:txBody>
      </p:sp>
    </p:spTree>
    <p:extLst>
      <p:ext uri="{BB962C8B-B14F-4D97-AF65-F5344CB8AC3E}">
        <p14:creationId xmlns:p14="http://schemas.microsoft.com/office/powerpoint/2010/main" val="2233711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D070902-B2C6-47CD-B31C-1081CBE1288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7ABAEE9-CE0F-42E0-BAAB-383292FC472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9F30633-3272-4000-A79B-6108A665E37B}"/>
              </a:ext>
            </a:extLst>
          </p:cNvPr>
          <p:cNvSpPr>
            <a:spLocks noGrp="1"/>
          </p:cNvSpPr>
          <p:nvPr>
            <p:ph type="dt" sz="half" idx="10"/>
          </p:nvPr>
        </p:nvSpPr>
        <p:spPr/>
        <p:txBody>
          <a:bodyPr/>
          <a:lstStyle/>
          <a:p>
            <a:fld id="{38FACB80-FE07-4CF9-A6CF-3409FD7133C2}" type="datetimeFigureOut">
              <a:rPr lang="nl-NL" smtClean="0"/>
              <a:t>22-9-2023</a:t>
            </a:fld>
            <a:endParaRPr lang="nl-NL"/>
          </a:p>
        </p:txBody>
      </p:sp>
      <p:sp>
        <p:nvSpPr>
          <p:cNvPr id="5" name="Tijdelijke aanduiding voor voettekst 4">
            <a:extLst>
              <a:ext uri="{FF2B5EF4-FFF2-40B4-BE49-F238E27FC236}">
                <a16:creationId xmlns:a16="http://schemas.microsoft.com/office/drawing/2014/main" id="{319F8F24-B158-4F2D-BAF0-FAC0BE80D69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725D34-3AFB-4931-83E1-936419B4161D}"/>
              </a:ext>
            </a:extLst>
          </p:cNvPr>
          <p:cNvSpPr>
            <a:spLocks noGrp="1"/>
          </p:cNvSpPr>
          <p:nvPr>
            <p:ph type="sldNum" sz="quarter" idx="12"/>
          </p:nvPr>
        </p:nvSpPr>
        <p:spPr/>
        <p:txBody>
          <a:bodyPr/>
          <a:lstStyle/>
          <a:p>
            <a:fld id="{1363A5C5-82D7-44B4-BDA1-FA3204DDFC91}" type="slidenum">
              <a:rPr lang="nl-NL" smtClean="0"/>
              <a:t>‹nr.›</a:t>
            </a:fld>
            <a:endParaRPr lang="nl-NL"/>
          </a:p>
        </p:txBody>
      </p:sp>
    </p:spTree>
    <p:extLst>
      <p:ext uri="{BB962C8B-B14F-4D97-AF65-F5344CB8AC3E}">
        <p14:creationId xmlns:p14="http://schemas.microsoft.com/office/powerpoint/2010/main" val="293930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0EF30D-7240-4F38-AF54-3D9947DB639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23FE7C1-28CC-45C8-BB39-7DA74E5960C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5D43BFA-F9C6-4D7C-A97E-20BAAF337F0E}"/>
              </a:ext>
            </a:extLst>
          </p:cNvPr>
          <p:cNvSpPr>
            <a:spLocks noGrp="1"/>
          </p:cNvSpPr>
          <p:nvPr>
            <p:ph type="dt" sz="half" idx="10"/>
          </p:nvPr>
        </p:nvSpPr>
        <p:spPr/>
        <p:txBody>
          <a:bodyPr/>
          <a:lstStyle/>
          <a:p>
            <a:fld id="{38FACB80-FE07-4CF9-A6CF-3409FD7133C2}" type="datetimeFigureOut">
              <a:rPr lang="nl-NL" smtClean="0"/>
              <a:t>22-9-2023</a:t>
            </a:fld>
            <a:endParaRPr lang="nl-NL"/>
          </a:p>
        </p:txBody>
      </p:sp>
      <p:sp>
        <p:nvSpPr>
          <p:cNvPr id="5" name="Tijdelijke aanduiding voor voettekst 4">
            <a:extLst>
              <a:ext uri="{FF2B5EF4-FFF2-40B4-BE49-F238E27FC236}">
                <a16:creationId xmlns:a16="http://schemas.microsoft.com/office/drawing/2014/main" id="{2906033C-496D-42E8-B079-25F8C486759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0DDF3C-980A-4DA3-B861-8C4351CB1D5A}"/>
              </a:ext>
            </a:extLst>
          </p:cNvPr>
          <p:cNvSpPr>
            <a:spLocks noGrp="1"/>
          </p:cNvSpPr>
          <p:nvPr>
            <p:ph type="sldNum" sz="quarter" idx="12"/>
          </p:nvPr>
        </p:nvSpPr>
        <p:spPr/>
        <p:txBody>
          <a:bodyPr/>
          <a:lstStyle/>
          <a:p>
            <a:fld id="{1363A5C5-82D7-44B4-BDA1-FA3204DDFC91}" type="slidenum">
              <a:rPr lang="nl-NL" smtClean="0"/>
              <a:t>‹nr.›</a:t>
            </a:fld>
            <a:endParaRPr lang="nl-NL"/>
          </a:p>
        </p:txBody>
      </p:sp>
    </p:spTree>
    <p:extLst>
      <p:ext uri="{BB962C8B-B14F-4D97-AF65-F5344CB8AC3E}">
        <p14:creationId xmlns:p14="http://schemas.microsoft.com/office/powerpoint/2010/main" val="178628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0F427-69F0-4B2B-9F35-480D8532893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1724873-986C-48AA-9896-619946A36F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0921544-0DD2-4073-A4D2-BA2BF619B0A7}"/>
              </a:ext>
            </a:extLst>
          </p:cNvPr>
          <p:cNvSpPr>
            <a:spLocks noGrp="1"/>
          </p:cNvSpPr>
          <p:nvPr>
            <p:ph type="dt" sz="half" idx="10"/>
          </p:nvPr>
        </p:nvSpPr>
        <p:spPr/>
        <p:txBody>
          <a:bodyPr/>
          <a:lstStyle/>
          <a:p>
            <a:fld id="{38FACB80-FE07-4CF9-A6CF-3409FD7133C2}" type="datetimeFigureOut">
              <a:rPr lang="nl-NL" smtClean="0"/>
              <a:t>22-9-2023</a:t>
            </a:fld>
            <a:endParaRPr lang="nl-NL"/>
          </a:p>
        </p:txBody>
      </p:sp>
      <p:sp>
        <p:nvSpPr>
          <p:cNvPr id="5" name="Tijdelijke aanduiding voor voettekst 4">
            <a:extLst>
              <a:ext uri="{FF2B5EF4-FFF2-40B4-BE49-F238E27FC236}">
                <a16:creationId xmlns:a16="http://schemas.microsoft.com/office/drawing/2014/main" id="{059920DF-52CE-4F4D-B2E9-220847E3DB4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9222BA9-F72B-44BB-AE91-634E1F71F8B1}"/>
              </a:ext>
            </a:extLst>
          </p:cNvPr>
          <p:cNvSpPr>
            <a:spLocks noGrp="1"/>
          </p:cNvSpPr>
          <p:nvPr>
            <p:ph type="sldNum" sz="quarter" idx="12"/>
          </p:nvPr>
        </p:nvSpPr>
        <p:spPr/>
        <p:txBody>
          <a:bodyPr/>
          <a:lstStyle/>
          <a:p>
            <a:fld id="{1363A5C5-82D7-44B4-BDA1-FA3204DDFC91}" type="slidenum">
              <a:rPr lang="nl-NL" smtClean="0"/>
              <a:t>‹nr.›</a:t>
            </a:fld>
            <a:endParaRPr lang="nl-NL"/>
          </a:p>
        </p:txBody>
      </p:sp>
    </p:spTree>
    <p:extLst>
      <p:ext uri="{BB962C8B-B14F-4D97-AF65-F5344CB8AC3E}">
        <p14:creationId xmlns:p14="http://schemas.microsoft.com/office/powerpoint/2010/main" val="3116810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48DAE-E8B3-486E-B94A-DAA3F519EC8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0F9DA2F-F538-4339-9150-83ACE570169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5BAB175-8EB1-47EB-A6B0-6F821D4F695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F40BC3-B71D-4C48-88E4-00AA9CC9171B}"/>
              </a:ext>
            </a:extLst>
          </p:cNvPr>
          <p:cNvSpPr>
            <a:spLocks noGrp="1"/>
          </p:cNvSpPr>
          <p:nvPr>
            <p:ph type="dt" sz="half" idx="10"/>
          </p:nvPr>
        </p:nvSpPr>
        <p:spPr/>
        <p:txBody>
          <a:bodyPr/>
          <a:lstStyle/>
          <a:p>
            <a:fld id="{38FACB80-FE07-4CF9-A6CF-3409FD7133C2}" type="datetimeFigureOut">
              <a:rPr lang="nl-NL" smtClean="0"/>
              <a:t>22-9-2023</a:t>
            </a:fld>
            <a:endParaRPr lang="nl-NL"/>
          </a:p>
        </p:txBody>
      </p:sp>
      <p:sp>
        <p:nvSpPr>
          <p:cNvPr id="6" name="Tijdelijke aanduiding voor voettekst 5">
            <a:extLst>
              <a:ext uri="{FF2B5EF4-FFF2-40B4-BE49-F238E27FC236}">
                <a16:creationId xmlns:a16="http://schemas.microsoft.com/office/drawing/2014/main" id="{BA387EC8-6E73-4C6E-B2F2-3E4A8CEF196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F6FC4AB-287A-4DD6-A328-1E1575D7C187}"/>
              </a:ext>
            </a:extLst>
          </p:cNvPr>
          <p:cNvSpPr>
            <a:spLocks noGrp="1"/>
          </p:cNvSpPr>
          <p:nvPr>
            <p:ph type="sldNum" sz="quarter" idx="12"/>
          </p:nvPr>
        </p:nvSpPr>
        <p:spPr/>
        <p:txBody>
          <a:bodyPr/>
          <a:lstStyle/>
          <a:p>
            <a:fld id="{1363A5C5-82D7-44B4-BDA1-FA3204DDFC91}" type="slidenum">
              <a:rPr lang="nl-NL" smtClean="0"/>
              <a:t>‹nr.›</a:t>
            </a:fld>
            <a:endParaRPr lang="nl-NL"/>
          </a:p>
        </p:txBody>
      </p:sp>
    </p:spTree>
    <p:extLst>
      <p:ext uri="{BB962C8B-B14F-4D97-AF65-F5344CB8AC3E}">
        <p14:creationId xmlns:p14="http://schemas.microsoft.com/office/powerpoint/2010/main" val="427671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339F8-F064-4FB2-88D1-CEF8F7E644A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BADF924-B28E-46AA-883F-7903D2B134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88201C4-B8C9-4E07-BED0-EC406BE5FCA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CA2F4DF-30FA-4659-B7EF-CC85F60092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1FAE0E1-2A5C-4D41-A4DB-E3E013AEF18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32128BB-2480-417D-BD57-74DC7F9F27AB}"/>
              </a:ext>
            </a:extLst>
          </p:cNvPr>
          <p:cNvSpPr>
            <a:spLocks noGrp="1"/>
          </p:cNvSpPr>
          <p:nvPr>
            <p:ph type="dt" sz="half" idx="10"/>
          </p:nvPr>
        </p:nvSpPr>
        <p:spPr/>
        <p:txBody>
          <a:bodyPr/>
          <a:lstStyle/>
          <a:p>
            <a:fld id="{38FACB80-FE07-4CF9-A6CF-3409FD7133C2}" type="datetimeFigureOut">
              <a:rPr lang="nl-NL" smtClean="0"/>
              <a:t>22-9-2023</a:t>
            </a:fld>
            <a:endParaRPr lang="nl-NL"/>
          </a:p>
        </p:txBody>
      </p:sp>
      <p:sp>
        <p:nvSpPr>
          <p:cNvPr id="8" name="Tijdelijke aanduiding voor voettekst 7">
            <a:extLst>
              <a:ext uri="{FF2B5EF4-FFF2-40B4-BE49-F238E27FC236}">
                <a16:creationId xmlns:a16="http://schemas.microsoft.com/office/drawing/2014/main" id="{B5435B0C-1D99-4264-8116-87C9B858566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5A94273-7503-4012-8A81-5A00D63DE585}"/>
              </a:ext>
            </a:extLst>
          </p:cNvPr>
          <p:cNvSpPr>
            <a:spLocks noGrp="1"/>
          </p:cNvSpPr>
          <p:nvPr>
            <p:ph type="sldNum" sz="quarter" idx="12"/>
          </p:nvPr>
        </p:nvSpPr>
        <p:spPr/>
        <p:txBody>
          <a:bodyPr/>
          <a:lstStyle/>
          <a:p>
            <a:fld id="{1363A5C5-82D7-44B4-BDA1-FA3204DDFC91}" type="slidenum">
              <a:rPr lang="nl-NL" smtClean="0"/>
              <a:t>‹nr.›</a:t>
            </a:fld>
            <a:endParaRPr lang="nl-NL"/>
          </a:p>
        </p:txBody>
      </p:sp>
    </p:spTree>
    <p:extLst>
      <p:ext uri="{BB962C8B-B14F-4D97-AF65-F5344CB8AC3E}">
        <p14:creationId xmlns:p14="http://schemas.microsoft.com/office/powerpoint/2010/main" val="1405856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5A6406-A897-4E65-9FD6-E945D77E9F2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46E0C49-65B4-4DAE-B828-44588B38DCEF}"/>
              </a:ext>
            </a:extLst>
          </p:cNvPr>
          <p:cNvSpPr>
            <a:spLocks noGrp="1"/>
          </p:cNvSpPr>
          <p:nvPr>
            <p:ph type="dt" sz="half" idx="10"/>
          </p:nvPr>
        </p:nvSpPr>
        <p:spPr/>
        <p:txBody>
          <a:bodyPr/>
          <a:lstStyle/>
          <a:p>
            <a:fld id="{38FACB80-FE07-4CF9-A6CF-3409FD7133C2}" type="datetimeFigureOut">
              <a:rPr lang="nl-NL" smtClean="0"/>
              <a:t>22-9-2023</a:t>
            </a:fld>
            <a:endParaRPr lang="nl-NL"/>
          </a:p>
        </p:txBody>
      </p:sp>
      <p:sp>
        <p:nvSpPr>
          <p:cNvPr id="4" name="Tijdelijke aanduiding voor voettekst 3">
            <a:extLst>
              <a:ext uri="{FF2B5EF4-FFF2-40B4-BE49-F238E27FC236}">
                <a16:creationId xmlns:a16="http://schemas.microsoft.com/office/drawing/2014/main" id="{1316F6AF-DB47-4660-A30A-85A54D175E6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8FB7708-05AF-4CBF-B66E-01A8408DADC7}"/>
              </a:ext>
            </a:extLst>
          </p:cNvPr>
          <p:cNvSpPr>
            <a:spLocks noGrp="1"/>
          </p:cNvSpPr>
          <p:nvPr>
            <p:ph type="sldNum" sz="quarter" idx="12"/>
          </p:nvPr>
        </p:nvSpPr>
        <p:spPr/>
        <p:txBody>
          <a:bodyPr/>
          <a:lstStyle/>
          <a:p>
            <a:fld id="{1363A5C5-82D7-44B4-BDA1-FA3204DDFC91}" type="slidenum">
              <a:rPr lang="nl-NL" smtClean="0"/>
              <a:t>‹nr.›</a:t>
            </a:fld>
            <a:endParaRPr lang="nl-NL"/>
          </a:p>
        </p:txBody>
      </p:sp>
    </p:spTree>
    <p:extLst>
      <p:ext uri="{BB962C8B-B14F-4D97-AF65-F5344CB8AC3E}">
        <p14:creationId xmlns:p14="http://schemas.microsoft.com/office/powerpoint/2010/main" val="3913254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75D3B12-2205-4DF4-AAD5-0B687D237DA6}"/>
              </a:ext>
            </a:extLst>
          </p:cNvPr>
          <p:cNvSpPr>
            <a:spLocks noGrp="1"/>
          </p:cNvSpPr>
          <p:nvPr>
            <p:ph type="dt" sz="half" idx="10"/>
          </p:nvPr>
        </p:nvSpPr>
        <p:spPr/>
        <p:txBody>
          <a:bodyPr/>
          <a:lstStyle/>
          <a:p>
            <a:fld id="{38FACB80-FE07-4CF9-A6CF-3409FD7133C2}" type="datetimeFigureOut">
              <a:rPr lang="nl-NL" smtClean="0"/>
              <a:t>22-9-2023</a:t>
            </a:fld>
            <a:endParaRPr lang="nl-NL"/>
          </a:p>
        </p:txBody>
      </p:sp>
      <p:sp>
        <p:nvSpPr>
          <p:cNvPr id="3" name="Tijdelijke aanduiding voor voettekst 2">
            <a:extLst>
              <a:ext uri="{FF2B5EF4-FFF2-40B4-BE49-F238E27FC236}">
                <a16:creationId xmlns:a16="http://schemas.microsoft.com/office/drawing/2014/main" id="{3987F4AB-74C4-4233-8E6E-EBA38186D38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694784A-2980-47A1-9400-0803404B3E46}"/>
              </a:ext>
            </a:extLst>
          </p:cNvPr>
          <p:cNvSpPr>
            <a:spLocks noGrp="1"/>
          </p:cNvSpPr>
          <p:nvPr>
            <p:ph type="sldNum" sz="quarter" idx="12"/>
          </p:nvPr>
        </p:nvSpPr>
        <p:spPr/>
        <p:txBody>
          <a:bodyPr/>
          <a:lstStyle/>
          <a:p>
            <a:fld id="{1363A5C5-82D7-44B4-BDA1-FA3204DDFC91}" type="slidenum">
              <a:rPr lang="nl-NL" smtClean="0"/>
              <a:t>‹nr.›</a:t>
            </a:fld>
            <a:endParaRPr lang="nl-NL"/>
          </a:p>
        </p:txBody>
      </p:sp>
    </p:spTree>
    <p:extLst>
      <p:ext uri="{BB962C8B-B14F-4D97-AF65-F5344CB8AC3E}">
        <p14:creationId xmlns:p14="http://schemas.microsoft.com/office/powerpoint/2010/main" val="119396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9A84E-5DB0-4F22-BBE9-D9E4305A0C3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7CFC755-710B-42EF-AEE2-59C61D1EA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72C51B4-4B7C-4860-A31E-E63C137C5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D4D32FC-9E9E-4B7D-AD9E-05741DDF27EF}"/>
              </a:ext>
            </a:extLst>
          </p:cNvPr>
          <p:cNvSpPr>
            <a:spLocks noGrp="1"/>
          </p:cNvSpPr>
          <p:nvPr>
            <p:ph type="dt" sz="half" idx="10"/>
          </p:nvPr>
        </p:nvSpPr>
        <p:spPr/>
        <p:txBody>
          <a:bodyPr/>
          <a:lstStyle/>
          <a:p>
            <a:fld id="{38FACB80-FE07-4CF9-A6CF-3409FD7133C2}" type="datetimeFigureOut">
              <a:rPr lang="nl-NL" smtClean="0"/>
              <a:t>22-9-2023</a:t>
            </a:fld>
            <a:endParaRPr lang="nl-NL"/>
          </a:p>
        </p:txBody>
      </p:sp>
      <p:sp>
        <p:nvSpPr>
          <p:cNvPr id="6" name="Tijdelijke aanduiding voor voettekst 5">
            <a:extLst>
              <a:ext uri="{FF2B5EF4-FFF2-40B4-BE49-F238E27FC236}">
                <a16:creationId xmlns:a16="http://schemas.microsoft.com/office/drawing/2014/main" id="{6F167872-2A58-4766-8321-C1417CDE287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DB8012E-70B8-4A5B-8A32-6E829002ACED}"/>
              </a:ext>
            </a:extLst>
          </p:cNvPr>
          <p:cNvSpPr>
            <a:spLocks noGrp="1"/>
          </p:cNvSpPr>
          <p:nvPr>
            <p:ph type="sldNum" sz="quarter" idx="12"/>
          </p:nvPr>
        </p:nvSpPr>
        <p:spPr/>
        <p:txBody>
          <a:bodyPr/>
          <a:lstStyle/>
          <a:p>
            <a:fld id="{1363A5C5-82D7-44B4-BDA1-FA3204DDFC91}" type="slidenum">
              <a:rPr lang="nl-NL" smtClean="0"/>
              <a:t>‹nr.›</a:t>
            </a:fld>
            <a:endParaRPr lang="nl-NL"/>
          </a:p>
        </p:txBody>
      </p:sp>
    </p:spTree>
    <p:extLst>
      <p:ext uri="{BB962C8B-B14F-4D97-AF65-F5344CB8AC3E}">
        <p14:creationId xmlns:p14="http://schemas.microsoft.com/office/powerpoint/2010/main" val="260162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4037F-AF6A-4845-8E28-C5E0839B8E5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88D1005-F1CA-41E9-B99E-12178CF59A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7EEF49E-5524-44A3-9B95-2604C51EA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5836807-0CCE-4B67-AF9B-F19C04C47480}"/>
              </a:ext>
            </a:extLst>
          </p:cNvPr>
          <p:cNvSpPr>
            <a:spLocks noGrp="1"/>
          </p:cNvSpPr>
          <p:nvPr>
            <p:ph type="dt" sz="half" idx="10"/>
          </p:nvPr>
        </p:nvSpPr>
        <p:spPr/>
        <p:txBody>
          <a:bodyPr/>
          <a:lstStyle/>
          <a:p>
            <a:fld id="{38FACB80-FE07-4CF9-A6CF-3409FD7133C2}" type="datetimeFigureOut">
              <a:rPr lang="nl-NL" smtClean="0"/>
              <a:t>22-9-2023</a:t>
            </a:fld>
            <a:endParaRPr lang="nl-NL"/>
          </a:p>
        </p:txBody>
      </p:sp>
      <p:sp>
        <p:nvSpPr>
          <p:cNvPr id="6" name="Tijdelijke aanduiding voor voettekst 5">
            <a:extLst>
              <a:ext uri="{FF2B5EF4-FFF2-40B4-BE49-F238E27FC236}">
                <a16:creationId xmlns:a16="http://schemas.microsoft.com/office/drawing/2014/main" id="{7E8ACCC9-2D0E-4495-BD22-E60FDED28A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151A4F4-2E4D-4183-8467-09C839EAF831}"/>
              </a:ext>
            </a:extLst>
          </p:cNvPr>
          <p:cNvSpPr>
            <a:spLocks noGrp="1"/>
          </p:cNvSpPr>
          <p:nvPr>
            <p:ph type="sldNum" sz="quarter" idx="12"/>
          </p:nvPr>
        </p:nvSpPr>
        <p:spPr/>
        <p:txBody>
          <a:bodyPr/>
          <a:lstStyle/>
          <a:p>
            <a:fld id="{1363A5C5-82D7-44B4-BDA1-FA3204DDFC91}" type="slidenum">
              <a:rPr lang="nl-NL" smtClean="0"/>
              <a:t>‹nr.›</a:t>
            </a:fld>
            <a:endParaRPr lang="nl-NL"/>
          </a:p>
        </p:txBody>
      </p:sp>
    </p:spTree>
    <p:extLst>
      <p:ext uri="{BB962C8B-B14F-4D97-AF65-F5344CB8AC3E}">
        <p14:creationId xmlns:p14="http://schemas.microsoft.com/office/powerpoint/2010/main" val="3786274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F71CC66-4D43-4321-814F-5035824C96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92D60F3-E746-4061-B9B1-129115427D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C623F5-4A5A-40A6-A761-E6D0C067A5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ACB80-FE07-4CF9-A6CF-3409FD7133C2}" type="datetimeFigureOut">
              <a:rPr lang="nl-NL" smtClean="0"/>
              <a:t>22-9-2023</a:t>
            </a:fld>
            <a:endParaRPr lang="nl-NL"/>
          </a:p>
        </p:txBody>
      </p:sp>
      <p:sp>
        <p:nvSpPr>
          <p:cNvPr id="5" name="Tijdelijke aanduiding voor voettekst 4">
            <a:extLst>
              <a:ext uri="{FF2B5EF4-FFF2-40B4-BE49-F238E27FC236}">
                <a16:creationId xmlns:a16="http://schemas.microsoft.com/office/drawing/2014/main" id="{98FEB58D-524D-4F3A-8028-EA8FDAB49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206FBBF-F331-4E02-8034-071ACB37FD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3A5C5-82D7-44B4-BDA1-FA3204DDFC91}" type="slidenum">
              <a:rPr lang="nl-NL" smtClean="0"/>
              <a:t>‹nr.›</a:t>
            </a:fld>
            <a:endParaRPr lang="nl-NL"/>
          </a:p>
        </p:txBody>
      </p:sp>
    </p:spTree>
    <p:extLst>
      <p:ext uri="{BB962C8B-B14F-4D97-AF65-F5344CB8AC3E}">
        <p14:creationId xmlns:p14="http://schemas.microsoft.com/office/powerpoint/2010/main" val="3768146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image" Target="../media/image5.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20.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slide" Target="slide2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slide" Target="slide2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28.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27.xml"/><Relationship Id="rId7" Type="http://schemas.openxmlformats.org/officeDocument/2006/relationships/slide" Target="slide28.xml"/><Relationship Id="rId12"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32.xml"/><Relationship Id="rId5" Type="http://schemas.openxmlformats.org/officeDocument/2006/relationships/image" Target="../media/image31.svg"/><Relationship Id="rId10" Type="http://schemas.openxmlformats.org/officeDocument/2006/relationships/slide" Target="slide30.xml"/><Relationship Id="rId4" Type="http://schemas.openxmlformats.org/officeDocument/2006/relationships/image" Target="../media/image30.png"/><Relationship Id="rId9" Type="http://schemas.openxmlformats.org/officeDocument/2006/relationships/slide" Target="slide3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slide" Target="slide26.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slide" Target="slide26.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slide" Target="slide26.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slide" Target="slide26.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slide" Target="slide26.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slide" Target="slide26.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slide" Target="slide44.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4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slide" Target="slide47.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slide" Target="slide49.xml"/><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slide" Target="slide54.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slide" Target="slide55.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7.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België in de Eerste Wereldoorlog - Wikipedia">
            <a:extLst>
              <a:ext uri="{FF2B5EF4-FFF2-40B4-BE49-F238E27FC236}">
                <a16:creationId xmlns:a16="http://schemas.microsoft.com/office/drawing/2014/main" id="{49EEA129-EB19-4895-A83B-C3E1F8FA5DF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25484" b="1226"/>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8">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75D095B-16EB-4E8E-8D8D-EB3E40529436}"/>
              </a:ext>
            </a:extLst>
          </p:cNvPr>
          <p:cNvSpPr>
            <a:spLocks noGrp="1"/>
          </p:cNvSpPr>
          <p:nvPr>
            <p:ph type="ctrTitle"/>
          </p:nvPr>
        </p:nvSpPr>
        <p:spPr>
          <a:xfrm>
            <a:off x="969264" y="5154168"/>
            <a:ext cx="6973204" cy="1261872"/>
          </a:xfrm>
        </p:spPr>
        <p:txBody>
          <a:bodyPr anchor="ctr">
            <a:normAutofit/>
          </a:bodyPr>
          <a:lstStyle/>
          <a:p>
            <a:pPr algn="l"/>
            <a:r>
              <a:rPr lang="nl-NL" sz="4800">
                <a:solidFill>
                  <a:schemeClr val="tx1">
                    <a:lumMod val="85000"/>
                    <a:lumOff val="15000"/>
                  </a:schemeClr>
                </a:solidFill>
              </a:rPr>
              <a:t>Welkom JN2Ti</a:t>
            </a:r>
          </a:p>
        </p:txBody>
      </p:sp>
      <p:sp>
        <p:nvSpPr>
          <p:cNvPr id="3" name="Ondertitel 2">
            <a:extLst>
              <a:ext uri="{FF2B5EF4-FFF2-40B4-BE49-F238E27FC236}">
                <a16:creationId xmlns:a16="http://schemas.microsoft.com/office/drawing/2014/main" id="{90F14CE2-43AF-4D6B-B16F-F59A97152A89}"/>
              </a:ext>
            </a:extLst>
          </p:cNvPr>
          <p:cNvSpPr>
            <a:spLocks noGrp="1"/>
          </p:cNvSpPr>
          <p:nvPr>
            <p:ph type="subTitle" idx="1"/>
          </p:nvPr>
        </p:nvSpPr>
        <p:spPr>
          <a:xfrm>
            <a:off x="8458200" y="5154168"/>
            <a:ext cx="2892986" cy="1261872"/>
          </a:xfrm>
        </p:spPr>
        <p:txBody>
          <a:bodyPr anchor="ctr">
            <a:normAutofit/>
          </a:bodyPr>
          <a:lstStyle/>
          <a:p>
            <a:pPr algn="l"/>
            <a:r>
              <a:rPr lang="nl-NL" sz="2000" dirty="0">
                <a:solidFill>
                  <a:schemeClr val="tx2"/>
                </a:solidFill>
              </a:rPr>
              <a:t>Interactief verhaal</a:t>
            </a:r>
          </a:p>
          <a:p>
            <a:pPr algn="l"/>
            <a:r>
              <a:rPr lang="nl-NL" sz="2000" dirty="0">
                <a:solidFill>
                  <a:schemeClr val="tx2"/>
                </a:solidFill>
              </a:rPr>
              <a:t>De Eerste Wereldoorlog</a:t>
            </a:r>
          </a:p>
        </p:txBody>
      </p:sp>
      <p:cxnSp>
        <p:nvCxnSpPr>
          <p:cNvPr id="16" name="Straight Connector 10">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06963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69CDF0A-9546-4C8B-ABD3-19B612A615B6}"/>
              </a:ext>
            </a:extLst>
          </p:cNvPr>
          <p:cNvPicPr>
            <a:picLocks noChangeAspect="1"/>
          </p:cNvPicPr>
          <p:nvPr/>
        </p:nvPicPr>
        <p:blipFill rotWithShape="1">
          <a:blip r:embed="rId2">
            <a:extLst>
              <a:ext uri="{28A0092B-C50C-407E-A947-70E740481C1C}">
                <a14:useLocalDpi xmlns:a14="http://schemas.microsoft.com/office/drawing/2010/main" val="0"/>
              </a:ext>
            </a:extLst>
          </a:blip>
          <a:srcRect t="13942" b="12602"/>
          <a:stretch/>
        </p:blipFill>
        <p:spPr>
          <a:xfrm>
            <a:off x="0" y="-833648"/>
            <a:ext cx="12192000" cy="8955672"/>
          </a:xfrm>
          <a:prstGeom prst="rect">
            <a:avLst/>
          </a:prstGeom>
        </p:spPr>
      </p:pic>
      <p:pic>
        <p:nvPicPr>
          <p:cNvPr id="21" name="Afbeelding 20">
            <a:extLst>
              <a:ext uri="{FF2B5EF4-FFF2-40B4-BE49-F238E27FC236}">
                <a16:creationId xmlns:a16="http://schemas.microsoft.com/office/drawing/2014/main" id="{DF784BC2-2D7E-4F32-9C12-83C8760CCD7E}"/>
              </a:ext>
            </a:extLst>
          </p:cNvPr>
          <p:cNvPicPr>
            <a:picLocks noChangeAspect="1"/>
          </p:cNvPicPr>
          <p:nvPr/>
        </p:nvPicPr>
        <p:blipFill rotWithShape="1">
          <a:blip r:embed="rId3">
            <a:extLst>
              <a:ext uri="{28A0092B-C50C-407E-A947-70E740481C1C}">
                <a14:useLocalDpi xmlns:a14="http://schemas.microsoft.com/office/drawing/2010/main" val="0"/>
              </a:ext>
            </a:extLst>
          </a:blip>
          <a:srcRect l="59463" t="27159" r="13604" b="59634"/>
          <a:stretch/>
        </p:blipFill>
        <p:spPr>
          <a:xfrm>
            <a:off x="4753724" y="155142"/>
            <a:ext cx="1939217" cy="546847"/>
          </a:xfrm>
          <a:prstGeom prst="rect">
            <a:avLst/>
          </a:prstGeom>
        </p:spPr>
      </p:pic>
      <p:sp>
        <p:nvSpPr>
          <p:cNvPr id="11" name="Tekstvak 10">
            <a:hlinkClick r:id="rId4" action="ppaction://hlinksldjump"/>
            <a:extLst>
              <a:ext uri="{FF2B5EF4-FFF2-40B4-BE49-F238E27FC236}">
                <a16:creationId xmlns:a16="http://schemas.microsoft.com/office/drawing/2014/main" id="{3E0926DD-74A1-4E6E-8780-66BB65CC5CC8}"/>
              </a:ext>
            </a:extLst>
          </p:cNvPr>
          <p:cNvSpPr txBox="1"/>
          <p:nvPr/>
        </p:nvSpPr>
        <p:spPr>
          <a:xfrm>
            <a:off x="4974742" y="313779"/>
            <a:ext cx="1772171" cy="307777"/>
          </a:xfrm>
          <a:prstGeom prst="rect">
            <a:avLst/>
          </a:prstGeom>
          <a:noFill/>
        </p:spPr>
        <p:txBody>
          <a:bodyPr wrap="square" rtlCol="0">
            <a:spAutoFit/>
          </a:bodyPr>
          <a:lstStyle/>
          <a:p>
            <a:r>
              <a:rPr lang="nl-NL" sz="1400" dirty="0">
                <a:latin typeface="Comic Sans MS" panose="030F0702030302020204" pitchFamily="66" charset="0"/>
              </a:rPr>
              <a:t>Gesprek aangaan!</a:t>
            </a:r>
          </a:p>
        </p:txBody>
      </p:sp>
      <p:pic>
        <p:nvPicPr>
          <p:cNvPr id="23" name="Afbeelding 22">
            <a:extLst>
              <a:ext uri="{FF2B5EF4-FFF2-40B4-BE49-F238E27FC236}">
                <a16:creationId xmlns:a16="http://schemas.microsoft.com/office/drawing/2014/main" id="{9CB6C61A-1952-47BA-86F9-4AE3CDFFDB81}"/>
              </a:ext>
            </a:extLst>
          </p:cNvPr>
          <p:cNvPicPr>
            <a:picLocks noChangeAspect="1"/>
          </p:cNvPicPr>
          <p:nvPr/>
        </p:nvPicPr>
        <p:blipFill rotWithShape="1">
          <a:blip r:embed="rId5">
            <a:extLst>
              <a:ext uri="{28A0092B-C50C-407E-A947-70E740481C1C}">
                <a14:useLocalDpi xmlns:a14="http://schemas.microsoft.com/office/drawing/2010/main" val="0"/>
              </a:ext>
            </a:extLst>
          </a:blip>
          <a:srcRect l="59836" t="30190" r="14639" b="57633"/>
          <a:stretch/>
        </p:blipFill>
        <p:spPr>
          <a:xfrm>
            <a:off x="4753724" y="870520"/>
            <a:ext cx="1993189" cy="546847"/>
          </a:xfrm>
          <a:prstGeom prst="rect">
            <a:avLst/>
          </a:prstGeom>
        </p:spPr>
      </p:pic>
      <p:sp>
        <p:nvSpPr>
          <p:cNvPr id="12" name="Tekstvak 11">
            <a:hlinkClick r:id="rId6" action="ppaction://hlinksldjump"/>
            <a:extLst>
              <a:ext uri="{FF2B5EF4-FFF2-40B4-BE49-F238E27FC236}">
                <a16:creationId xmlns:a16="http://schemas.microsoft.com/office/drawing/2014/main" id="{BD5B676A-9197-4DAB-9AEB-21F3D1FACAE3}"/>
              </a:ext>
            </a:extLst>
          </p:cNvPr>
          <p:cNvSpPr txBox="1"/>
          <p:nvPr/>
        </p:nvSpPr>
        <p:spPr>
          <a:xfrm>
            <a:off x="5013853" y="1060921"/>
            <a:ext cx="1772171" cy="307777"/>
          </a:xfrm>
          <a:prstGeom prst="rect">
            <a:avLst/>
          </a:prstGeom>
          <a:noFill/>
        </p:spPr>
        <p:txBody>
          <a:bodyPr wrap="square" rtlCol="0">
            <a:spAutoFit/>
          </a:bodyPr>
          <a:lstStyle/>
          <a:p>
            <a:r>
              <a:rPr lang="nl-NL" sz="1400" dirty="0">
                <a:latin typeface="Comic Sans MS" panose="030F0702030302020204" pitchFamily="66" charset="0"/>
              </a:rPr>
              <a:t>Notitie maken!</a:t>
            </a:r>
          </a:p>
        </p:txBody>
      </p:sp>
      <p:pic>
        <p:nvPicPr>
          <p:cNvPr id="25" name="Afbeelding 24">
            <a:extLst>
              <a:ext uri="{FF2B5EF4-FFF2-40B4-BE49-F238E27FC236}">
                <a16:creationId xmlns:a16="http://schemas.microsoft.com/office/drawing/2014/main" id="{B3988453-1A83-4C56-B412-6CA84A9A337F}"/>
              </a:ext>
            </a:extLst>
          </p:cNvPr>
          <p:cNvPicPr>
            <a:picLocks noChangeAspect="1"/>
          </p:cNvPicPr>
          <p:nvPr/>
        </p:nvPicPr>
        <p:blipFill rotWithShape="1">
          <a:blip r:embed="rId7">
            <a:extLst>
              <a:ext uri="{28A0092B-C50C-407E-A947-70E740481C1C}">
                <a14:useLocalDpi xmlns:a14="http://schemas.microsoft.com/office/drawing/2010/main" val="0"/>
              </a:ext>
            </a:extLst>
          </a:blip>
          <a:srcRect l="1192" t="2246" r="84116" b="18499"/>
          <a:stretch/>
        </p:blipFill>
        <p:spPr>
          <a:xfrm rot="5400000">
            <a:off x="1801871" y="-1397866"/>
            <a:ext cx="821001" cy="3893180"/>
          </a:xfrm>
          <a:prstGeom prst="rect">
            <a:avLst/>
          </a:prstGeom>
        </p:spPr>
      </p:pic>
      <p:sp>
        <p:nvSpPr>
          <p:cNvPr id="2" name="Titel 1">
            <a:extLst>
              <a:ext uri="{FF2B5EF4-FFF2-40B4-BE49-F238E27FC236}">
                <a16:creationId xmlns:a16="http://schemas.microsoft.com/office/drawing/2014/main" id="{E13B7BDB-2FCE-4720-A50E-394FB5FBD10D}"/>
              </a:ext>
            </a:extLst>
          </p:cNvPr>
          <p:cNvSpPr>
            <a:spLocks noGrp="1"/>
          </p:cNvSpPr>
          <p:nvPr>
            <p:ph type="title"/>
          </p:nvPr>
        </p:nvSpPr>
        <p:spPr>
          <a:xfrm>
            <a:off x="361262" y="208132"/>
            <a:ext cx="3702220" cy="617767"/>
          </a:xfrm>
          <a:noFill/>
          <a:ln>
            <a:noFill/>
          </a:ln>
        </p:spPr>
        <p:style>
          <a:lnRef idx="0">
            <a:scrgbClr r="0" g="0" b="0"/>
          </a:lnRef>
          <a:fillRef idx="0">
            <a:scrgbClr r="0" g="0" b="0"/>
          </a:fillRef>
          <a:effectRef idx="0">
            <a:scrgbClr r="0" g="0" b="0"/>
          </a:effectRef>
          <a:fontRef idx="minor">
            <a:schemeClr val="dk1"/>
          </a:fontRef>
        </p:style>
        <p:txBody>
          <a:bodyPr>
            <a:normAutofit/>
          </a:bodyPr>
          <a:lstStyle/>
          <a:p>
            <a:r>
              <a:rPr lang="nl-NL" sz="1200" dirty="0">
                <a:solidFill>
                  <a:sysClr val="windowText" lastClr="000000"/>
                </a:solidFill>
                <a:latin typeface="Comic Sans MS" panose="030F0702030302020204" pitchFamily="66" charset="0"/>
              </a:rPr>
              <a:t>Pierre twijfelt, moet hij het gesprek aangaan met Jean? Of zal hij een aantekening maken in zijn notitieboekje?</a:t>
            </a:r>
          </a:p>
        </p:txBody>
      </p:sp>
    </p:spTree>
    <p:extLst>
      <p:ext uri="{BB962C8B-B14F-4D97-AF65-F5344CB8AC3E}">
        <p14:creationId xmlns:p14="http://schemas.microsoft.com/office/powerpoint/2010/main" val="3756383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69CDF0A-9546-4C8B-ABD3-19B612A615B6}"/>
              </a:ext>
            </a:extLst>
          </p:cNvPr>
          <p:cNvPicPr>
            <a:picLocks noChangeAspect="1"/>
          </p:cNvPicPr>
          <p:nvPr/>
        </p:nvPicPr>
        <p:blipFill rotWithShape="1">
          <a:blip r:embed="rId2">
            <a:extLst>
              <a:ext uri="{28A0092B-C50C-407E-A947-70E740481C1C}">
                <a14:useLocalDpi xmlns:a14="http://schemas.microsoft.com/office/drawing/2010/main" val="0"/>
              </a:ext>
            </a:extLst>
          </a:blip>
          <a:srcRect t="13942" b="12602"/>
          <a:stretch/>
        </p:blipFill>
        <p:spPr>
          <a:xfrm>
            <a:off x="0" y="-833648"/>
            <a:ext cx="12192000" cy="8955672"/>
          </a:xfrm>
          <a:prstGeom prst="rect">
            <a:avLst/>
          </a:prstGeom>
        </p:spPr>
      </p:pic>
      <p:pic>
        <p:nvPicPr>
          <p:cNvPr id="8" name="Afbeelding 7">
            <a:extLst>
              <a:ext uri="{FF2B5EF4-FFF2-40B4-BE49-F238E27FC236}">
                <a16:creationId xmlns:a16="http://schemas.microsoft.com/office/drawing/2014/main" id="{98656B18-6CBD-40B9-ABF6-1AFAD2D24F23}"/>
              </a:ext>
            </a:extLst>
          </p:cNvPr>
          <p:cNvPicPr>
            <a:picLocks noChangeAspect="1"/>
          </p:cNvPicPr>
          <p:nvPr/>
        </p:nvPicPr>
        <p:blipFill rotWithShape="1">
          <a:blip r:embed="rId3">
            <a:extLst>
              <a:ext uri="{28A0092B-C50C-407E-A947-70E740481C1C}">
                <a14:useLocalDpi xmlns:a14="http://schemas.microsoft.com/office/drawing/2010/main" val="0"/>
              </a:ext>
            </a:extLst>
          </a:blip>
          <a:srcRect l="16392" r="64817" b="43578"/>
          <a:stretch/>
        </p:blipFill>
        <p:spPr>
          <a:xfrm>
            <a:off x="1747536" y="-420852"/>
            <a:ext cx="2165797" cy="3299525"/>
          </a:xfrm>
          <a:prstGeom prst="rect">
            <a:avLst/>
          </a:prstGeom>
        </p:spPr>
      </p:pic>
      <p:sp>
        <p:nvSpPr>
          <p:cNvPr id="2" name="Titel 1">
            <a:extLst>
              <a:ext uri="{FF2B5EF4-FFF2-40B4-BE49-F238E27FC236}">
                <a16:creationId xmlns:a16="http://schemas.microsoft.com/office/drawing/2014/main" id="{E13B7BDB-2FCE-4720-A50E-394FB5FBD10D}"/>
              </a:ext>
            </a:extLst>
          </p:cNvPr>
          <p:cNvSpPr>
            <a:spLocks noGrp="1"/>
          </p:cNvSpPr>
          <p:nvPr>
            <p:ph type="title"/>
          </p:nvPr>
        </p:nvSpPr>
        <p:spPr>
          <a:xfrm>
            <a:off x="1930601" y="-84419"/>
            <a:ext cx="1799665" cy="823913"/>
          </a:xfrm>
          <a:noFill/>
          <a:ln>
            <a:noFill/>
          </a:ln>
        </p:spPr>
        <p:style>
          <a:lnRef idx="0">
            <a:scrgbClr r="0" g="0" b="0"/>
          </a:lnRef>
          <a:fillRef idx="0">
            <a:scrgbClr r="0" g="0" b="0"/>
          </a:fillRef>
          <a:effectRef idx="0">
            <a:scrgbClr r="0" g="0" b="0"/>
          </a:effectRef>
          <a:fontRef idx="minor">
            <a:schemeClr val="dk1"/>
          </a:fontRef>
        </p:style>
        <p:txBody>
          <a:bodyPr>
            <a:noAutofit/>
          </a:bodyPr>
          <a:lstStyle/>
          <a:p>
            <a:pPr algn="ctr"/>
            <a:r>
              <a:rPr lang="nl-NL" sz="1100" dirty="0">
                <a:solidFill>
                  <a:sysClr val="windowText" lastClr="000000"/>
                </a:solidFill>
                <a:latin typeface="Lucida Handwriting" panose="03010101010101010101" pitchFamily="66" charset="0"/>
              </a:rPr>
              <a:t>Wat denk je? Maakt Frankrijk een grote kans om de oorlog te winnen?</a:t>
            </a:r>
          </a:p>
        </p:txBody>
      </p:sp>
      <p:pic>
        <p:nvPicPr>
          <p:cNvPr id="10" name="Afbeelding 9">
            <a:extLst>
              <a:ext uri="{FF2B5EF4-FFF2-40B4-BE49-F238E27FC236}">
                <a16:creationId xmlns:a16="http://schemas.microsoft.com/office/drawing/2014/main" id="{D491F4D0-DA70-42DF-B9CE-6F0E06D47FA1}"/>
              </a:ext>
            </a:extLst>
          </p:cNvPr>
          <p:cNvPicPr>
            <a:picLocks noChangeAspect="1"/>
          </p:cNvPicPr>
          <p:nvPr/>
        </p:nvPicPr>
        <p:blipFill rotWithShape="1">
          <a:blip r:embed="rId3">
            <a:extLst>
              <a:ext uri="{28A0092B-C50C-407E-A947-70E740481C1C}">
                <a14:useLocalDpi xmlns:a14="http://schemas.microsoft.com/office/drawing/2010/main" val="0"/>
              </a:ext>
            </a:extLst>
          </a:blip>
          <a:srcRect l="16133" t="56422" r="61188" b="9327"/>
          <a:stretch/>
        </p:blipFill>
        <p:spPr>
          <a:xfrm>
            <a:off x="181702" y="452209"/>
            <a:ext cx="2911151" cy="2598901"/>
          </a:xfrm>
          <a:prstGeom prst="rect">
            <a:avLst/>
          </a:prstGeom>
        </p:spPr>
      </p:pic>
      <p:sp>
        <p:nvSpPr>
          <p:cNvPr id="3" name="Tekstvak 2">
            <a:extLst>
              <a:ext uri="{FF2B5EF4-FFF2-40B4-BE49-F238E27FC236}">
                <a16:creationId xmlns:a16="http://schemas.microsoft.com/office/drawing/2014/main" id="{FF7A128E-7104-4351-A573-029966CAE7C1}"/>
              </a:ext>
            </a:extLst>
          </p:cNvPr>
          <p:cNvSpPr txBox="1"/>
          <p:nvPr/>
        </p:nvSpPr>
        <p:spPr>
          <a:xfrm>
            <a:off x="565714" y="734613"/>
            <a:ext cx="2143125"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latin typeface="Lucida Handwriting" panose="03010101010101010101" pitchFamily="66" charset="0"/>
              </a:rPr>
              <a:t>Frankrijk gaat sowieso winnen, we hebben de hulp van de Engelsen niet eens nodig joh!</a:t>
            </a:r>
          </a:p>
        </p:txBody>
      </p:sp>
      <p:pic>
        <p:nvPicPr>
          <p:cNvPr id="12" name="Afbeelding 11">
            <a:extLst>
              <a:ext uri="{FF2B5EF4-FFF2-40B4-BE49-F238E27FC236}">
                <a16:creationId xmlns:a16="http://schemas.microsoft.com/office/drawing/2014/main" id="{D807DC71-0F35-4406-A75A-E4C3ADDD9D09}"/>
              </a:ext>
            </a:extLst>
          </p:cNvPr>
          <p:cNvPicPr>
            <a:picLocks noChangeAspect="1"/>
          </p:cNvPicPr>
          <p:nvPr/>
        </p:nvPicPr>
        <p:blipFill rotWithShape="1">
          <a:blip r:embed="rId3">
            <a:extLst>
              <a:ext uri="{28A0092B-C50C-407E-A947-70E740481C1C}">
                <a14:useLocalDpi xmlns:a14="http://schemas.microsoft.com/office/drawing/2010/main" val="0"/>
              </a:ext>
            </a:extLst>
          </a:blip>
          <a:srcRect l="39666" t="7240" r="28958" b="68079"/>
          <a:stretch/>
        </p:blipFill>
        <p:spPr>
          <a:xfrm rot="21084329">
            <a:off x="4136869" y="1301591"/>
            <a:ext cx="3048000" cy="1378856"/>
          </a:xfrm>
          <a:prstGeom prst="rect">
            <a:avLst/>
          </a:prstGeom>
        </p:spPr>
      </p:pic>
      <p:sp>
        <p:nvSpPr>
          <p:cNvPr id="6" name="Tekstvak 5">
            <a:extLst>
              <a:ext uri="{FF2B5EF4-FFF2-40B4-BE49-F238E27FC236}">
                <a16:creationId xmlns:a16="http://schemas.microsoft.com/office/drawing/2014/main" id="{9698B0B8-3E91-4312-B230-E2B769E4DD45}"/>
              </a:ext>
            </a:extLst>
          </p:cNvPr>
          <p:cNvSpPr txBox="1"/>
          <p:nvPr/>
        </p:nvSpPr>
        <p:spPr>
          <a:xfrm rot="20941473">
            <a:off x="4203345" y="1380480"/>
            <a:ext cx="2700231" cy="95410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400" dirty="0">
                <a:latin typeface="Lucida Handwriting" panose="03010101010101010101" pitchFamily="66" charset="0"/>
              </a:rPr>
              <a:t>Mee eens! </a:t>
            </a:r>
          </a:p>
          <a:p>
            <a:pPr algn="ctr"/>
            <a:r>
              <a:rPr lang="nl-NL" sz="1400" dirty="0">
                <a:latin typeface="Lucida Handwriting" panose="03010101010101010101" pitchFamily="66" charset="0"/>
              </a:rPr>
              <a:t>Frankrijk is het sterkste land én we hebben de beste wapens!</a:t>
            </a:r>
          </a:p>
        </p:txBody>
      </p:sp>
      <p:sp>
        <p:nvSpPr>
          <p:cNvPr id="14" name="Pijl: rechts 13">
            <a:extLst>
              <a:ext uri="{FF2B5EF4-FFF2-40B4-BE49-F238E27FC236}">
                <a16:creationId xmlns:a16="http://schemas.microsoft.com/office/drawing/2014/main" id="{05D1AC59-AB3D-4774-A4AD-A224C9E90CF0}"/>
              </a:ext>
            </a:extLst>
          </p:cNvPr>
          <p:cNvSpPr/>
          <p:nvPr/>
        </p:nvSpPr>
        <p:spPr>
          <a:xfrm>
            <a:off x="8633012" y="6457890"/>
            <a:ext cx="3558988"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hlinkClick r:id="rId4" action="ppaction://hlinksldjump"/>
            <a:extLst>
              <a:ext uri="{FF2B5EF4-FFF2-40B4-BE49-F238E27FC236}">
                <a16:creationId xmlns:a16="http://schemas.microsoft.com/office/drawing/2014/main" id="{98F68ABC-349F-4DEE-841D-A9B4DF1B49BC}"/>
              </a:ext>
            </a:extLst>
          </p:cNvPr>
          <p:cNvSpPr txBox="1"/>
          <p:nvPr/>
        </p:nvSpPr>
        <p:spPr>
          <a:xfrm>
            <a:off x="8490492" y="6325990"/>
            <a:ext cx="4276164" cy="400110"/>
          </a:xfrm>
          <a:prstGeom prst="rect">
            <a:avLst/>
          </a:prstGeom>
          <a:noFill/>
        </p:spPr>
        <p:txBody>
          <a:bodyPr wrap="square" rtlCol="0">
            <a:spAutoFit/>
          </a:bodyPr>
          <a:lstStyle/>
          <a:p>
            <a:r>
              <a:rPr lang="nl-NL" sz="2000" b="1" dirty="0">
                <a:ln>
                  <a:solidFill>
                    <a:sysClr val="windowText" lastClr="000000"/>
                  </a:solidFill>
                </a:ln>
                <a:solidFill>
                  <a:schemeClr val="bg1"/>
                </a:solidFill>
                <a:latin typeface="Comic Sans MS" panose="030F0702030302020204" pitchFamily="66" charset="0"/>
              </a:rPr>
              <a:t>Ga verder met het gesprek…</a:t>
            </a:r>
          </a:p>
        </p:txBody>
      </p:sp>
    </p:spTree>
    <p:extLst>
      <p:ext uri="{BB962C8B-B14F-4D97-AF65-F5344CB8AC3E}">
        <p14:creationId xmlns:p14="http://schemas.microsoft.com/office/powerpoint/2010/main" val="19183509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69CDF0A-9546-4C8B-ABD3-19B612A615B6}"/>
              </a:ext>
            </a:extLst>
          </p:cNvPr>
          <p:cNvPicPr>
            <a:picLocks noChangeAspect="1"/>
          </p:cNvPicPr>
          <p:nvPr/>
        </p:nvPicPr>
        <p:blipFill rotWithShape="1">
          <a:blip r:embed="rId2">
            <a:extLst>
              <a:ext uri="{28A0092B-C50C-407E-A947-70E740481C1C}">
                <a14:useLocalDpi xmlns:a14="http://schemas.microsoft.com/office/drawing/2010/main" val="0"/>
              </a:ext>
            </a:extLst>
          </a:blip>
          <a:srcRect t="13942" b="12602"/>
          <a:stretch/>
        </p:blipFill>
        <p:spPr>
          <a:xfrm>
            <a:off x="0" y="-833648"/>
            <a:ext cx="12192000" cy="8955672"/>
          </a:xfrm>
          <a:prstGeom prst="rect">
            <a:avLst/>
          </a:prstGeom>
        </p:spPr>
      </p:pic>
      <p:pic>
        <p:nvPicPr>
          <p:cNvPr id="9" name="Afbeelding 8">
            <a:extLst>
              <a:ext uri="{FF2B5EF4-FFF2-40B4-BE49-F238E27FC236}">
                <a16:creationId xmlns:a16="http://schemas.microsoft.com/office/drawing/2014/main" id="{2285EA1B-53EB-47B2-9290-1CF76C094D7D}"/>
              </a:ext>
            </a:extLst>
          </p:cNvPr>
          <p:cNvPicPr>
            <a:picLocks noChangeAspect="1"/>
          </p:cNvPicPr>
          <p:nvPr/>
        </p:nvPicPr>
        <p:blipFill rotWithShape="1">
          <a:blip r:embed="rId3">
            <a:extLst>
              <a:ext uri="{28A0092B-C50C-407E-A947-70E740481C1C}">
                <a14:useLocalDpi xmlns:a14="http://schemas.microsoft.com/office/drawing/2010/main" val="0"/>
              </a:ext>
            </a:extLst>
          </a:blip>
          <a:srcRect l="16631" t="2261" r="65564" b="44710"/>
          <a:stretch/>
        </p:blipFill>
        <p:spPr>
          <a:xfrm>
            <a:off x="1876565" y="-294526"/>
            <a:ext cx="1902399" cy="3258576"/>
          </a:xfrm>
          <a:prstGeom prst="rect">
            <a:avLst/>
          </a:prstGeom>
        </p:spPr>
      </p:pic>
      <p:sp>
        <p:nvSpPr>
          <p:cNvPr id="2" name="Titel 1">
            <a:extLst>
              <a:ext uri="{FF2B5EF4-FFF2-40B4-BE49-F238E27FC236}">
                <a16:creationId xmlns:a16="http://schemas.microsoft.com/office/drawing/2014/main" id="{E13B7BDB-2FCE-4720-A50E-394FB5FBD10D}"/>
              </a:ext>
            </a:extLst>
          </p:cNvPr>
          <p:cNvSpPr>
            <a:spLocks noGrp="1"/>
          </p:cNvSpPr>
          <p:nvPr>
            <p:ph type="title"/>
          </p:nvPr>
        </p:nvSpPr>
        <p:spPr>
          <a:xfrm>
            <a:off x="1906402" y="0"/>
            <a:ext cx="1842724" cy="823913"/>
          </a:xfrm>
          <a:noFill/>
          <a:ln>
            <a:noFill/>
          </a:ln>
        </p:spPr>
        <p:style>
          <a:lnRef idx="0">
            <a:scrgbClr r="0" g="0" b="0"/>
          </a:lnRef>
          <a:fillRef idx="0">
            <a:scrgbClr r="0" g="0" b="0"/>
          </a:fillRef>
          <a:effectRef idx="0">
            <a:scrgbClr r="0" g="0" b="0"/>
          </a:effectRef>
          <a:fontRef idx="minor">
            <a:schemeClr val="dk1"/>
          </a:fontRef>
        </p:style>
        <p:txBody>
          <a:bodyPr>
            <a:noAutofit/>
          </a:bodyPr>
          <a:lstStyle/>
          <a:p>
            <a:pPr algn="ctr"/>
            <a:r>
              <a:rPr lang="nl-NL" sz="1100" dirty="0">
                <a:solidFill>
                  <a:sysClr val="windowText" lastClr="000000"/>
                </a:solidFill>
                <a:latin typeface="Lucida Handwriting" panose="03010101010101010101" pitchFamily="66" charset="0"/>
              </a:rPr>
              <a:t>Sterker dan Duitsland?</a:t>
            </a:r>
            <a:br>
              <a:rPr lang="nl-NL" sz="1100" dirty="0">
                <a:solidFill>
                  <a:sysClr val="windowText" lastClr="000000"/>
                </a:solidFill>
                <a:latin typeface="Lucida Handwriting" panose="03010101010101010101" pitchFamily="66" charset="0"/>
              </a:rPr>
            </a:br>
            <a:r>
              <a:rPr lang="nl-NL" sz="1100" dirty="0">
                <a:solidFill>
                  <a:sysClr val="windowText" lastClr="000000"/>
                </a:solidFill>
                <a:latin typeface="Lucida Handwriting" panose="03010101010101010101" pitchFamily="66" charset="0"/>
              </a:rPr>
              <a:t>Daar hebben we al eens eerder van verloren…</a:t>
            </a:r>
          </a:p>
        </p:txBody>
      </p:sp>
      <p:pic>
        <p:nvPicPr>
          <p:cNvPr id="11" name="Afbeelding 10">
            <a:extLst>
              <a:ext uri="{FF2B5EF4-FFF2-40B4-BE49-F238E27FC236}">
                <a16:creationId xmlns:a16="http://schemas.microsoft.com/office/drawing/2014/main" id="{4C1F56C3-AA11-45D3-ADCB-C3B2CD07FA6D}"/>
              </a:ext>
            </a:extLst>
          </p:cNvPr>
          <p:cNvPicPr>
            <a:picLocks noChangeAspect="1"/>
          </p:cNvPicPr>
          <p:nvPr/>
        </p:nvPicPr>
        <p:blipFill rotWithShape="1">
          <a:blip r:embed="rId3">
            <a:extLst>
              <a:ext uri="{28A0092B-C50C-407E-A947-70E740481C1C}">
                <a14:useLocalDpi xmlns:a14="http://schemas.microsoft.com/office/drawing/2010/main" val="0"/>
              </a:ext>
            </a:extLst>
          </a:blip>
          <a:srcRect l="15636" t="56387" r="61677" b="9840"/>
          <a:stretch/>
        </p:blipFill>
        <p:spPr>
          <a:xfrm>
            <a:off x="-125675" y="565800"/>
            <a:ext cx="3164834" cy="2502051"/>
          </a:xfrm>
          <a:prstGeom prst="rect">
            <a:avLst/>
          </a:prstGeom>
        </p:spPr>
      </p:pic>
      <p:sp>
        <p:nvSpPr>
          <p:cNvPr id="3" name="Tekstvak 2">
            <a:extLst>
              <a:ext uri="{FF2B5EF4-FFF2-40B4-BE49-F238E27FC236}">
                <a16:creationId xmlns:a16="http://schemas.microsoft.com/office/drawing/2014/main" id="{FF7A128E-7104-4351-A573-029966CAE7C1}"/>
              </a:ext>
            </a:extLst>
          </p:cNvPr>
          <p:cNvSpPr txBox="1"/>
          <p:nvPr/>
        </p:nvSpPr>
        <p:spPr>
          <a:xfrm>
            <a:off x="400292" y="803847"/>
            <a:ext cx="2343530" cy="10618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050" dirty="0">
                <a:latin typeface="Lucida Handwriting" panose="03010101010101010101" pitchFamily="66" charset="0"/>
              </a:rPr>
              <a:t>Nee joh, maak je niet druk!</a:t>
            </a:r>
          </a:p>
          <a:p>
            <a:pPr algn="ctr"/>
            <a:r>
              <a:rPr lang="nl-NL" sz="1050" dirty="0">
                <a:latin typeface="Lucida Handwriting" panose="03010101010101010101" pitchFamily="66" charset="0"/>
              </a:rPr>
              <a:t>Die Duitsers pakken we terug voor de Frans-Duitse oorlog!</a:t>
            </a:r>
          </a:p>
          <a:p>
            <a:pPr algn="ctr"/>
            <a:r>
              <a:rPr lang="nl-NL" sz="1050" dirty="0">
                <a:latin typeface="Lucida Handwriting" panose="03010101010101010101" pitchFamily="66" charset="0"/>
              </a:rPr>
              <a:t>We zijn nu veel beter voorbereid!</a:t>
            </a:r>
          </a:p>
        </p:txBody>
      </p:sp>
      <p:pic>
        <p:nvPicPr>
          <p:cNvPr id="15" name="Afbeelding 14">
            <a:extLst>
              <a:ext uri="{FF2B5EF4-FFF2-40B4-BE49-F238E27FC236}">
                <a16:creationId xmlns:a16="http://schemas.microsoft.com/office/drawing/2014/main" id="{681B7E71-2CAF-4B95-B10A-2B3490A8582A}"/>
              </a:ext>
            </a:extLst>
          </p:cNvPr>
          <p:cNvPicPr>
            <a:picLocks noChangeAspect="1"/>
          </p:cNvPicPr>
          <p:nvPr/>
        </p:nvPicPr>
        <p:blipFill rotWithShape="1">
          <a:blip r:embed="rId3">
            <a:extLst>
              <a:ext uri="{28A0092B-C50C-407E-A947-70E740481C1C}">
                <a14:useLocalDpi xmlns:a14="http://schemas.microsoft.com/office/drawing/2010/main" val="0"/>
              </a:ext>
            </a:extLst>
          </a:blip>
          <a:srcRect l="15760" t="57252" r="61677" b="9840"/>
          <a:stretch/>
        </p:blipFill>
        <p:spPr>
          <a:xfrm rot="1999077">
            <a:off x="2947751" y="2214320"/>
            <a:ext cx="2072322" cy="1362635"/>
          </a:xfrm>
          <a:prstGeom prst="rect">
            <a:avLst/>
          </a:prstGeom>
        </p:spPr>
      </p:pic>
      <p:sp>
        <p:nvSpPr>
          <p:cNvPr id="7" name="Tekstvak 6">
            <a:extLst>
              <a:ext uri="{FF2B5EF4-FFF2-40B4-BE49-F238E27FC236}">
                <a16:creationId xmlns:a16="http://schemas.microsoft.com/office/drawing/2014/main" id="{B5FB00A3-E826-44DD-AE4F-E69013D5D67D}"/>
              </a:ext>
            </a:extLst>
          </p:cNvPr>
          <p:cNvSpPr txBox="1"/>
          <p:nvPr/>
        </p:nvSpPr>
        <p:spPr>
          <a:xfrm rot="2198308">
            <a:off x="3353520" y="2512894"/>
            <a:ext cx="1809750"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400" dirty="0" err="1">
                <a:latin typeface="Lucida Handwriting" panose="03010101010101010101" pitchFamily="66" charset="0"/>
              </a:rPr>
              <a:t>Vive</a:t>
            </a:r>
            <a:r>
              <a:rPr lang="nl-NL" sz="1400" dirty="0">
                <a:latin typeface="Lucida Handwriting" panose="03010101010101010101" pitchFamily="66" charset="0"/>
              </a:rPr>
              <a:t> la France!</a:t>
            </a:r>
          </a:p>
        </p:txBody>
      </p:sp>
      <p:pic>
        <p:nvPicPr>
          <p:cNvPr id="19" name="Afbeelding 18">
            <a:extLst>
              <a:ext uri="{FF2B5EF4-FFF2-40B4-BE49-F238E27FC236}">
                <a16:creationId xmlns:a16="http://schemas.microsoft.com/office/drawing/2014/main" id="{843B2833-1A42-4B62-AD07-9CCF24F21577}"/>
              </a:ext>
            </a:extLst>
          </p:cNvPr>
          <p:cNvPicPr>
            <a:picLocks noChangeAspect="1"/>
          </p:cNvPicPr>
          <p:nvPr/>
        </p:nvPicPr>
        <p:blipFill rotWithShape="1">
          <a:blip r:embed="rId4">
            <a:extLst>
              <a:ext uri="{28A0092B-C50C-407E-A947-70E740481C1C}">
                <a14:useLocalDpi xmlns:a14="http://schemas.microsoft.com/office/drawing/2010/main" val="0"/>
              </a:ext>
            </a:extLst>
          </a:blip>
          <a:srcRect l="49934" t="41278" r="10033" b="28891"/>
          <a:stretch/>
        </p:blipFill>
        <p:spPr>
          <a:xfrm>
            <a:off x="7158258" y="2666782"/>
            <a:ext cx="5005366" cy="2144965"/>
          </a:xfrm>
          <a:prstGeom prst="rect">
            <a:avLst/>
          </a:prstGeom>
        </p:spPr>
      </p:pic>
      <p:sp>
        <p:nvSpPr>
          <p:cNvPr id="4" name="Tekstvak 3">
            <a:extLst>
              <a:ext uri="{FF2B5EF4-FFF2-40B4-BE49-F238E27FC236}">
                <a16:creationId xmlns:a16="http://schemas.microsoft.com/office/drawing/2014/main" id="{EA458F46-1E1C-4E17-AA79-05A90216634B}"/>
              </a:ext>
            </a:extLst>
          </p:cNvPr>
          <p:cNvSpPr txBox="1"/>
          <p:nvPr/>
        </p:nvSpPr>
        <p:spPr>
          <a:xfrm>
            <a:off x="8554014" y="4106161"/>
            <a:ext cx="2213854"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dirty="0" err="1">
                <a:latin typeface="Lucida Handwriting" panose="03010101010101010101" pitchFamily="66" charset="0"/>
              </a:rPr>
              <a:t>Vive</a:t>
            </a:r>
            <a:r>
              <a:rPr lang="nl-NL" dirty="0">
                <a:latin typeface="Lucida Handwriting" panose="03010101010101010101" pitchFamily="66" charset="0"/>
              </a:rPr>
              <a:t> la France!</a:t>
            </a:r>
          </a:p>
        </p:txBody>
      </p:sp>
      <p:sp>
        <p:nvSpPr>
          <p:cNvPr id="22" name="Pijl: rechts 21">
            <a:extLst>
              <a:ext uri="{FF2B5EF4-FFF2-40B4-BE49-F238E27FC236}">
                <a16:creationId xmlns:a16="http://schemas.microsoft.com/office/drawing/2014/main" id="{CD02E1CF-B315-413D-8316-AE6B237BF99D}"/>
              </a:ext>
            </a:extLst>
          </p:cNvPr>
          <p:cNvSpPr/>
          <p:nvPr/>
        </p:nvSpPr>
        <p:spPr>
          <a:xfrm>
            <a:off x="9708776" y="6266830"/>
            <a:ext cx="2454848"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hlinkClick r:id="rId5" action="ppaction://hlinksldjump"/>
            <a:extLst>
              <a:ext uri="{FF2B5EF4-FFF2-40B4-BE49-F238E27FC236}">
                <a16:creationId xmlns:a16="http://schemas.microsoft.com/office/drawing/2014/main" id="{7B2A6A26-CEB0-4021-8714-281F2335CF4C}"/>
              </a:ext>
            </a:extLst>
          </p:cNvPr>
          <p:cNvSpPr txBox="1"/>
          <p:nvPr/>
        </p:nvSpPr>
        <p:spPr>
          <a:xfrm>
            <a:off x="9539086" y="6155660"/>
            <a:ext cx="3218329" cy="400110"/>
          </a:xfrm>
          <a:prstGeom prst="rect">
            <a:avLst/>
          </a:prstGeom>
          <a:noFill/>
        </p:spPr>
        <p:txBody>
          <a:bodyPr wrap="square" rtlCol="0">
            <a:spAutoFit/>
          </a:bodyPr>
          <a:lstStyle/>
          <a:p>
            <a:r>
              <a:rPr lang="nl-NL" sz="2000" b="1" dirty="0">
                <a:ln>
                  <a:solidFill>
                    <a:sysClr val="windowText" lastClr="000000"/>
                  </a:solidFill>
                </a:ln>
                <a:solidFill>
                  <a:schemeClr val="bg1"/>
                </a:solidFill>
                <a:latin typeface="Comic Sans MS" panose="030F0702030302020204" pitchFamily="66" charset="0"/>
              </a:rPr>
              <a:t>Zet de reis voort…</a:t>
            </a:r>
          </a:p>
        </p:txBody>
      </p:sp>
    </p:spTree>
    <p:extLst>
      <p:ext uri="{BB962C8B-B14F-4D97-AF65-F5344CB8AC3E}">
        <p14:creationId xmlns:p14="http://schemas.microsoft.com/office/powerpoint/2010/main" val="969015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11EA7-69A6-4293-B0DA-53AF21C3F1C4}"/>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7581A5F3-D80B-4D6A-8342-E59E7DA380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728"/>
            <a:ext cx="12192000" cy="7011728"/>
          </a:xfrm>
        </p:spPr>
      </p:pic>
      <p:sp>
        <p:nvSpPr>
          <p:cNvPr id="8" name="Pijl: rechts 7">
            <a:extLst>
              <a:ext uri="{FF2B5EF4-FFF2-40B4-BE49-F238E27FC236}">
                <a16:creationId xmlns:a16="http://schemas.microsoft.com/office/drawing/2014/main" id="{8A6516BF-027A-490A-B938-650E956090C3}"/>
              </a:ext>
            </a:extLst>
          </p:cNvPr>
          <p:cNvSpPr/>
          <p:nvPr/>
        </p:nvSpPr>
        <p:spPr>
          <a:xfrm>
            <a:off x="9646024" y="6325919"/>
            <a:ext cx="2466574"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3" action="ppaction://hlinksldjump"/>
            <a:extLst>
              <a:ext uri="{FF2B5EF4-FFF2-40B4-BE49-F238E27FC236}">
                <a16:creationId xmlns:a16="http://schemas.microsoft.com/office/drawing/2014/main" id="{B92F30E0-EE37-4013-9D71-6F0F21D64592}"/>
              </a:ext>
            </a:extLst>
          </p:cNvPr>
          <p:cNvSpPr txBox="1"/>
          <p:nvPr/>
        </p:nvSpPr>
        <p:spPr>
          <a:xfrm>
            <a:off x="9493624" y="6193948"/>
            <a:ext cx="3218329" cy="400110"/>
          </a:xfrm>
          <a:prstGeom prst="rect">
            <a:avLst/>
          </a:prstGeom>
          <a:noFill/>
        </p:spPr>
        <p:txBody>
          <a:bodyPr wrap="square" rtlCol="0">
            <a:spAutoFit/>
          </a:bodyPr>
          <a:lstStyle/>
          <a:p>
            <a:r>
              <a:rPr lang="nl-NL" sz="2000" b="1" dirty="0">
                <a:ln>
                  <a:solidFill>
                    <a:sysClr val="windowText" lastClr="000000"/>
                  </a:solidFill>
                </a:ln>
                <a:solidFill>
                  <a:schemeClr val="bg1"/>
                </a:solidFill>
                <a:latin typeface="Comic Sans MS" panose="030F0702030302020204" pitchFamily="66" charset="0"/>
              </a:rPr>
              <a:t>Zet de reis voort…</a:t>
            </a:r>
          </a:p>
        </p:txBody>
      </p:sp>
    </p:spTree>
    <p:extLst>
      <p:ext uri="{BB962C8B-B14F-4D97-AF65-F5344CB8AC3E}">
        <p14:creationId xmlns:p14="http://schemas.microsoft.com/office/powerpoint/2010/main" val="3795019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232EA05-C461-4947-A953-74212D7F7E71}"/>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b="13674"/>
          <a:stretch/>
        </p:blipFill>
        <p:spPr>
          <a:xfrm>
            <a:off x="0" y="0"/>
            <a:ext cx="12192000" cy="8661510"/>
          </a:xfrm>
          <a:prstGeom prst="rect">
            <a:avLst/>
          </a:prstGeom>
        </p:spPr>
      </p:pic>
      <p:pic>
        <p:nvPicPr>
          <p:cNvPr id="6" name="Afbeelding 5">
            <a:extLst>
              <a:ext uri="{FF2B5EF4-FFF2-40B4-BE49-F238E27FC236}">
                <a16:creationId xmlns:a16="http://schemas.microsoft.com/office/drawing/2014/main" id="{E5CB7B0F-4519-42DB-A4C8-13335E4F6548}"/>
              </a:ext>
            </a:extLst>
          </p:cNvPr>
          <p:cNvPicPr>
            <a:picLocks noChangeAspect="1"/>
          </p:cNvPicPr>
          <p:nvPr/>
        </p:nvPicPr>
        <p:blipFill rotWithShape="1">
          <a:blip r:embed="rId3">
            <a:extLst>
              <a:ext uri="{28A0092B-C50C-407E-A947-70E740481C1C}">
                <a14:useLocalDpi xmlns:a14="http://schemas.microsoft.com/office/drawing/2010/main" val="0"/>
              </a:ext>
            </a:extLst>
          </a:blip>
          <a:srcRect l="27339" t="25428" r="49129" b="37551"/>
          <a:stretch/>
        </p:blipFill>
        <p:spPr>
          <a:xfrm>
            <a:off x="-1" y="-1"/>
            <a:ext cx="3585883" cy="2214283"/>
          </a:xfrm>
          <a:prstGeom prst="rect">
            <a:avLst/>
          </a:prstGeom>
        </p:spPr>
      </p:pic>
      <p:sp>
        <p:nvSpPr>
          <p:cNvPr id="2" name="Tekstvak 1">
            <a:extLst>
              <a:ext uri="{FF2B5EF4-FFF2-40B4-BE49-F238E27FC236}">
                <a16:creationId xmlns:a16="http://schemas.microsoft.com/office/drawing/2014/main" id="{CFBC1224-9DE3-4CC4-A202-43FD5AED9EC3}"/>
              </a:ext>
            </a:extLst>
          </p:cNvPr>
          <p:cNvSpPr txBox="1"/>
          <p:nvPr/>
        </p:nvSpPr>
        <p:spPr>
          <a:xfrm>
            <a:off x="233922" y="76762"/>
            <a:ext cx="3065090" cy="20313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400" dirty="0">
                <a:latin typeface="Comic Sans MS" panose="030F0702030302020204" pitchFamily="66" charset="0"/>
              </a:rPr>
              <a:t>Na 4 uur gereisd te hebben. Was Pierre aangekomen bij een klein plaatsje in de buurt van </a:t>
            </a:r>
          </a:p>
          <a:p>
            <a:r>
              <a:rPr lang="nl-NL" sz="1400" dirty="0">
                <a:latin typeface="Comic Sans MS" panose="030F0702030302020204" pitchFamily="66" charset="0"/>
              </a:rPr>
              <a:t>Reims. Dit was het </a:t>
            </a:r>
          </a:p>
          <a:p>
            <a:r>
              <a:rPr lang="nl-NL" sz="1400" dirty="0">
                <a:latin typeface="Comic Sans MS" panose="030F0702030302020204" pitchFamily="66" charset="0"/>
              </a:rPr>
              <a:t>verzamelpunt, vanaf </a:t>
            </a:r>
          </a:p>
          <a:p>
            <a:r>
              <a:rPr lang="nl-NL" sz="1400" dirty="0">
                <a:latin typeface="Comic Sans MS" panose="030F0702030302020204" pitchFamily="66" charset="0"/>
              </a:rPr>
              <a:t>hier marcheren ze </a:t>
            </a:r>
          </a:p>
          <a:p>
            <a:r>
              <a:rPr lang="nl-NL" sz="1400" dirty="0">
                <a:latin typeface="Comic Sans MS" panose="030F0702030302020204" pitchFamily="66" charset="0"/>
              </a:rPr>
              <a:t>naar het </a:t>
            </a:r>
          </a:p>
          <a:p>
            <a:r>
              <a:rPr lang="nl-NL" sz="1400" dirty="0">
                <a:latin typeface="Comic Sans MS" panose="030F0702030302020204" pitchFamily="66" charset="0"/>
              </a:rPr>
              <a:t>dichtstbijzijnde </a:t>
            </a:r>
          </a:p>
          <a:p>
            <a:r>
              <a:rPr lang="nl-NL" sz="1400" dirty="0">
                <a:latin typeface="Comic Sans MS" panose="030F0702030302020204" pitchFamily="66" charset="0"/>
              </a:rPr>
              <a:t>kamp.</a:t>
            </a:r>
          </a:p>
        </p:txBody>
      </p:sp>
      <p:sp>
        <p:nvSpPr>
          <p:cNvPr id="10" name="Pijl: rechts 9">
            <a:extLst>
              <a:ext uri="{FF2B5EF4-FFF2-40B4-BE49-F238E27FC236}">
                <a16:creationId xmlns:a16="http://schemas.microsoft.com/office/drawing/2014/main" id="{8D4BED39-29B5-4BBE-A70E-240B6405ADC4}"/>
              </a:ext>
            </a:extLst>
          </p:cNvPr>
          <p:cNvSpPr/>
          <p:nvPr/>
        </p:nvSpPr>
        <p:spPr>
          <a:xfrm>
            <a:off x="9545217" y="6439230"/>
            <a:ext cx="2547257"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4" action="ppaction://hlinksldjump"/>
            <a:extLst>
              <a:ext uri="{FF2B5EF4-FFF2-40B4-BE49-F238E27FC236}">
                <a16:creationId xmlns:a16="http://schemas.microsoft.com/office/drawing/2014/main" id="{A3EFB0EA-C108-4540-8C97-B88E1DE041C3}"/>
              </a:ext>
            </a:extLst>
          </p:cNvPr>
          <p:cNvSpPr txBox="1"/>
          <p:nvPr/>
        </p:nvSpPr>
        <p:spPr>
          <a:xfrm>
            <a:off x="9449165" y="6299270"/>
            <a:ext cx="3218329" cy="400110"/>
          </a:xfrm>
          <a:prstGeom prst="rect">
            <a:avLst/>
          </a:prstGeom>
          <a:noFill/>
        </p:spPr>
        <p:txBody>
          <a:bodyPr wrap="square" rtlCol="0">
            <a:spAutoFit/>
          </a:bodyPr>
          <a:lstStyle/>
          <a:p>
            <a:r>
              <a:rPr lang="nl-NL" sz="2000" b="1" dirty="0">
                <a:ln>
                  <a:solidFill>
                    <a:sysClr val="windowText" lastClr="000000"/>
                  </a:solidFill>
                </a:ln>
                <a:solidFill>
                  <a:schemeClr val="bg1"/>
                </a:solidFill>
                <a:latin typeface="Comic Sans MS" panose="030F0702030302020204" pitchFamily="66" charset="0"/>
              </a:rPr>
              <a:t>Verder marcheren…</a:t>
            </a:r>
          </a:p>
        </p:txBody>
      </p:sp>
    </p:spTree>
    <p:extLst>
      <p:ext uri="{BB962C8B-B14F-4D97-AF65-F5344CB8AC3E}">
        <p14:creationId xmlns:p14="http://schemas.microsoft.com/office/powerpoint/2010/main" val="2493354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8A28353C-8594-4162-A444-1A6DCA8E03D1}"/>
              </a:ext>
            </a:extLst>
          </p:cNvPr>
          <p:cNvPicPr>
            <a:picLocks noChangeAspect="1"/>
          </p:cNvPicPr>
          <p:nvPr/>
        </p:nvPicPr>
        <p:blipFill rotWithShape="1">
          <a:blip r:embed="rId2">
            <a:extLst>
              <a:ext uri="{28A0092B-C50C-407E-A947-70E740481C1C}">
                <a14:useLocalDpi xmlns:a14="http://schemas.microsoft.com/office/drawing/2010/main" val="0"/>
              </a:ext>
            </a:extLst>
          </a:blip>
          <a:srcRect l="4425" t="16624" r="6839" b="17160"/>
          <a:stretch/>
        </p:blipFill>
        <p:spPr>
          <a:xfrm>
            <a:off x="0" y="-563555"/>
            <a:ext cx="12192000" cy="9097955"/>
          </a:xfrm>
          <a:prstGeom prst="rect">
            <a:avLst/>
          </a:prstGeom>
        </p:spPr>
      </p:pic>
      <p:pic>
        <p:nvPicPr>
          <p:cNvPr id="5" name="Afbeelding 4">
            <a:extLst>
              <a:ext uri="{FF2B5EF4-FFF2-40B4-BE49-F238E27FC236}">
                <a16:creationId xmlns:a16="http://schemas.microsoft.com/office/drawing/2014/main" id="{51CEACB2-459D-431D-A959-CDB6E7464CEA}"/>
              </a:ext>
            </a:extLst>
          </p:cNvPr>
          <p:cNvPicPr>
            <a:picLocks noChangeAspect="1"/>
          </p:cNvPicPr>
          <p:nvPr/>
        </p:nvPicPr>
        <p:blipFill rotWithShape="1">
          <a:blip r:embed="rId3">
            <a:extLst>
              <a:ext uri="{28A0092B-C50C-407E-A947-70E740481C1C}">
                <a14:useLocalDpi xmlns:a14="http://schemas.microsoft.com/office/drawing/2010/main" val="0"/>
              </a:ext>
            </a:extLst>
          </a:blip>
          <a:srcRect l="40662" t="3994" r="16756" b="79335"/>
          <a:stretch/>
        </p:blipFill>
        <p:spPr>
          <a:xfrm>
            <a:off x="80683" y="97671"/>
            <a:ext cx="4738968" cy="1200328"/>
          </a:xfrm>
          <a:prstGeom prst="rect">
            <a:avLst/>
          </a:prstGeom>
        </p:spPr>
      </p:pic>
      <p:sp>
        <p:nvSpPr>
          <p:cNvPr id="2" name="Tekstvak 1">
            <a:extLst>
              <a:ext uri="{FF2B5EF4-FFF2-40B4-BE49-F238E27FC236}">
                <a16:creationId xmlns:a16="http://schemas.microsoft.com/office/drawing/2014/main" id="{EBA4286D-B26A-47B5-BABA-E2A06B754483}"/>
              </a:ext>
            </a:extLst>
          </p:cNvPr>
          <p:cNvSpPr txBox="1"/>
          <p:nvPr/>
        </p:nvSpPr>
        <p:spPr>
          <a:xfrm>
            <a:off x="266700" y="159226"/>
            <a:ext cx="4552950" cy="10772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Bij aankomst, worden er een aantal dingen uitgelegd. Zo ook dat een groep meteen mee gaat om te patrouilleren in het nabij gelegen stadje.</a:t>
            </a:r>
          </a:p>
        </p:txBody>
      </p:sp>
      <p:sp>
        <p:nvSpPr>
          <p:cNvPr id="7" name="Pijl: rechts 6">
            <a:extLst>
              <a:ext uri="{FF2B5EF4-FFF2-40B4-BE49-F238E27FC236}">
                <a16:creationId xmlns:a16="http://schemas.microsoft.com/office/drawing/2014/main" id="{22E05336-331A-4A5B-A1AB-41E5FA124477}"/>
              </a:ext>
            </a:extLst>
          </p:cNvPr>
          <p:cNvSpPr/>
          <p:nvPr/>
        </p:nvSpPr>
        <p:spPr>
          <a:xfrm>
            <a:off x="9735671" y="6439230"/>
            <a:ext cx="2356803"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hlinkClick r:id="rId4" action="ppaction://hlinksldjump"/>
            <a:extLst>
              <a:ext uri="{FF2B5EF4-FFF2-40B4-BE49-F238E27FC236}">
                <a16:creationId xmlns:a16="http://schemas.microsoft.com/office/drawing/2014/main" id="{54983F24-4647-4C1E-A411-0CFD552B32F1}"/>
              </a:ext>
            </a:extLst>
          </p:cNvPr>
          <p:cNvSpPr txBox="1"/>
          <p:nvPr/>
        </p:nvSpPr>
        <p:spPr>
          <a:xfrm>
            <a:off x="9553015" y="6279776"/>
            <a:ext cx="2200275"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2400" dirty="0">
                <a:ln>
                  <a:solidFill>
                    <a:sysClr val="windowText" lastClr="000000"/>
                  </a:solidFill>
                </a:ln>
                <a:solidFill>
                  <a:schemeClr val="bg1"/>
                </a:solidFill>
                <a:latin typeface="Comic Sans MS" panose="030F0702030302020204" pitchFamily="66" charset="0"/>
              </a:rPr>
              <a:t>Op patrouille!</a:t>
            </a:r>
          </a:p>
        </p:txBody>
      </p:sp>
    </p:spTree>
    <p:extLst>
      <p:ext uri="{BB962C8B-B14F-4D97-AF65-F5344CB8AC3E}">
        <p14:creationId xmlns:p14="http://schemas.microsoft.com/office/powerpoint/2010/main" val="32169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7C45EE2-C158-48EC-B7CD-19693E99F34D}"/>
              </a:ext>
            </a:extLst>
          </p:cNvPr>
          <p:cNvPicPr>
            <a:picLocks noChangeAspect="1"/>
          </p:cNvPicPr>
          <p:nvPr/>
        </p:nvPicPr>
        <p:blipFill rotWithShape="1">
          <a:blip r:embed="rId2">
            <a:extLst>
              <a:ext uri="{28A0092B-C50C-407E-A947-70E740481C1C}">
                <a14:useLocalDpi xmlns:a14="http://schemas.microsoft.com/office/drawing/2010/main" val="0"/>
              </a:ext>
            </a:extLst>
          </a:blip>
          <a:srcRect t="5632" b="10994"/>
          <a:stretch/>
        </p:blipFill>
        <p:spPr>
          <a:xfrm>
            <a:off x="0" y="-2604439"/>
            <a:ext cx="12192000" cy="10165022"/>
          </a:xfrm>
          <a:prstGeom prst="rect">
            <a:avLst/>
          </a:prstGeom>
        </p:spPr>
      </p:pic>
      <p:pic>
        <p:nvPicPr>
          <p:cNvPr id="8" name="Afbeelding 7">
            <a:extLst>
              <a:ext uri="{FF2B5EF4-FFF2-40B4-BE49-F238E27FC236}">
                <a16:creationId xmlns:a16="http://schemas.microsoft.com/office/drawing/2014/main" id="{50A225FF-E43D-4660-B44D-5E008DF9351A}"/>
              </a:ext>
            </a:extLst>
          </p:cNvPr>
          <p:cNvPicPr>
            <a:picLocks noChangeAspect="1"/>
          </p:cNvPicPr>
          <p:nvPr/>
        </p:nvPicPr>
        <p:blipFill rotWithShape="1">
          <a:blip r:embed="rId3">
            <a:extLst>
              <a:ext uri="{28A0092B-C50C-407E-A947-70E740481C1C}">
                <a14:useLocalDpi xmlns:a14="http://schemas.microsoft.com/office/drawing/2010/main" val="0"/>
              </a:ext>
            </a:extLst>
          </a:blip>
          <a:srcRect l="17005" t="1830" r="63091" b="44263"/>
          <a:stretch/>
        </p:blipFill>
        <p:spPr>
          <a:xfrm>
            <a:off x="6420663" y="599050"/>
            <a:ext cx="1860344" cy="2897647"/>
          </a:xfrm>
          <a:prstGeom prst="rect">
            <a:avLst/>
          </a:prstGeom>
        </p:spPr>
      </p:pic>
      <p:sp>
        <p:nvSpPr>
          <p:cNvPr id="4" name="Tekstvak 3">
            <a:extLst>
              <a:ext uri="{FF2B5EF4-FFF2-40B4-BE49-F238E27FC236}">
                <a16:creationId xmlns:a16="http://schemas.microsoft.com/office/drawing/2014/main" id="{1112E214-08AA-4548-B6E7-BB939119421F}"/>
              </a:ext>
            </a:extLst>
          </p:cNvPr>
          <p:cNvSpPr txBox="1"/>
          <p:nvPr/>
        </p:nvSpPr>
        <p:spPr>
          <a:xfrm>
            <a:off x="6518182" y="736436"/>
            <a:ext cx="1324843" cy="76944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100" dirty="0">
                <a:latin typeface="Lucida Handwriting" panose="03010101010101010101" pitchFamily="66" charset="0"/>
              </a:rPr>
              <a:t>Zo… </a:t>
            </a:r>
          </a:p>
          <a:p>
            <a:pPr algn="ctr"/>
            <a:r>
              <a:rPr lang="nl-NL" sz="1100" dirty="0">
                <a:latin typeface="Lucida Handwriting" panose="03010101010101010101" pitchFamily="66" charset="0"/>
              </a:rPr>
              <a:t>Er is hier al flink gevochten!</a:t>
            </a:r>
          </a:p>
        </p:txBody>
      </p:sp>
      <p:pic>
        <p:nvPicPr>
          <p:cNvPr id="10" name="Afbeelding 9">
            <a:extLst>
              <a:ext uri="{FF2B5EF4-FFF2-40B4-BE49-F238E27FC236}">
                <a16:creationId xmlns:a16="http://schemas.microsoft.com/office/drawing/2014/main" id="{F95B601E-59F6-4020-AAB7-85061D969518}"/>
              </a:ext>
            </a:extLst>
          </p:cNvPr>
          <p:cNvPicPr>
            <a:picLocks noChangeAspect="1"/>
          </p:cNvPicPr>
          <p:nvPr/>
        </p:nvPicPr>
        <p:blipFill rotWithShape="1">
          <a:blip r:embed="rId3">
            <a:extLst>
              <a:ext uri="{28A0092B-C50C-407E-A947-70E740481C1C}">
                <a14:useLocalDpi xmlns:a14="http://schemas.microsoft.com/office/drawing/2010/main" val="0"/>
              </a:ext>
            </a:extLst>
          </a:blip>
          <a:srcRect l="16382" t="56387" r="61346" b="10056"/>
          <a:stretch/>
        </p:blipFill>
        <p:spPr>
          <a:xfrm>
            <a:off x="4420820" y="1374611"/>
            <a:ext cx="2365702" cy="2408355"/>
          </a:xfrm>
          <a:prstGeom prst="rect">
            <a:avLst/>
          </a:prstGeom>
        </p:spPr>
      </p:pic>
      <p:sp>
        <p:nvSpPr>
          <p:cNvPr id="2" name="Tekstvak 1">
            <a:extLst>
              <a:ext uri="{FF2B5EF4-FFF2-40B4-BE49-F238E27FC236}">
                <a16:creationId xmlns:a16="http://schemas.microsoft.com/office/drawing/2014/main" id="{A1B6BB8D-D1D4-4B4F-9B12-39182F70A33E}"/>
              </a:ext>
            </a:extLst>
          </p:cNvPr>
          <p:cNvSpPr txBox="1"/>
          <p:nvPr/>
        </p:nvSpPr>
        <p:spPr>
          <a:xfrm>
            <a:off x="4440001" y="1630015"/>
            <a:ext cx="2234242" cy="76944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100" dirty="0">
                <a:latin typeface="Lucida Handwriting" panose="03010101010101010101" pitchFamily="66" charset="0"/>
              </a:rPr>
              <a:t>Ja joh…</a:t>
            </a:r>
          </a:p>
          <a:p>
            <a:pPr algn="ctr"/>
            <a:r>
              <a:rPr lang="nl-NL" sz="1100" dirty="0">
                <a:latin typeface="Lucida Handwriting" panose="03010101010101010101" pitchFamily="66" charset="0"/>
              </a:rPr>
              <a:t>Twee weken lang hebben de Duitsers  hun bommen op ons gelost!</a:t>
            </a:r>
          </a:p>
        </p:txBody>
      </p:sp>
      <p:pic>
        <p:nvPicPr>
          <p:cNvPr id="12" name="Afbeelding 11">
            <a:extLst>
              <a:ext uri="{FF2B5EF4-FFF2-40B4-BE49-F238E27FC236}">
                <a16:creationId xmlns:a16="http://schemas.microsoft.com/office/drawing/2014/main" id="{3C8299E2-C991-4898-ABDD-5C75A55BB611}"/>
              </a:ext>
            </a:extLst>
          </p:cNvPr>
          <p:cNvPicPr>
            <a:picLocks noChangeAspect="1"/>
          </p:cNvPicPr>
          <p:nvPr/>
        </p:nvPicPr>
        <p:blipFill rotWithShape="1">
          <a:blip r:embed="rId3">
            <a:extLst>
              <a:ext uri="{28A0092B-C50C-407E-A947-70E740481C1C}">
                <a14:useLocalDpi xmlns:a14="http://schemas.microsoft.com/office/drawing/2010/main" val="0"/>
              </a:ext>
            </a:extLst>
          </a:blip>
          <a:srcRect l="40288" t="5293" r="29332" b="67428"/>
          <a:stretch/>
        </p:blipFill>
        <p:spPr>
          <a:xfrm rot="540721">
            <a:off x="7144956" y="1878110"/>
            <a:ext cx="3612565" cy="1865505"/>
          </a:xfrm>
          <a:prstGeom prst="rect">
            <a:avLst/>
          </a:prstGeom>
        </p:spPr>
      </p:pic>
      <p:sp>
        <p:nvSpPr>
          <p:cNvPr id="5" name="Tekstvak 4">
            <a:extLst>
              <a:ext uri="{FF2B5EF4-FFF2-40B4-BE49-F238E27FC236}">
                <a16:creationId xmlns:a16="http://schemas.microsoft.com/office/drawing/2014/main" id="{7FF2CD71-208A-42B3-8922-66C5885F4C16}"/>
              </a:ext>
            </a:extLst>
          </p:cNvPr>
          <p:cNvSpPr txBox="1"/>
          <p:nvPr/>
        </p:nvSpPr>
        <p:spPr>
          <a:xfrm rot="365924">
            <a:off x="7225183" y="2165112"/>
            <a:ext cx="3312613" cy="101566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latin typeface="Lucida Handwriting" panose="03010101010101010101" pitchFamily="66" charset="0"/>
              </a:rPr>
              <a:t>Ja! Maar zoals je ziet </a:t>
            </a:r>
          </a:p>
          <a:p>
            <a:pPr algn="ctr"/>
            <a:r>
              <a:rPr lang="nl-NL" sz="1200" dirty="0">
                <a:latin typeface="Lucida Handwriting" panose="03010101010101010101" pitchFamily="66" charset="0"/>
              </a:rPr>
              <a:t>zijn we toch veel sterker! De Duitsers zitten zich ergens in een hoekje schuil te houden, </a:t>
            </a:r>
          </a:p>
          <a:p>
            <a:pPr algn="ctr"/>
            <a:r>
              <a:rPr lang="nl-NL" sz="1200" dirty="0">
                <a:latin typeface="Lucida Handwriting" panose="03010101010101010101" pitchFamily="66" charset="0"/>
              </a:rPr>
              <a:t>die lafaards!</a:t>
            </a:r>
          </a:p>
        </p:txBody>
      </p:sp>
      <p:sp>
        <p:nvSpPr>
          <p:cNvPr id="14" name="Pijl: rechts 13">
            <a:extLst>
              <a:ext uri="{FF2B5EF4-FFF2-40B4-BE49-F238E27FC236}">
                <a16:creationId xmlns:a16="http://schemas.microsoft.com/office/drawing/2014/main" id="{0B03C099-81CD-4689-8F3F-D3BE2064B478}"/>
              </a:ext>
            </a:extLst>
          </p:cNvPr>
          <p:cNvSpPr/>
          <p:nvPr/>
        </p:nvSpPr>
        <p:spPr>
          <a:xfrm>
            <a:off x="9897034" y="6526306"/>
            <a:ext cx="2223247" cy="33169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hlinkClick r:id="rId4" action="ppaction://hlinksldjump"/>
            <a:extLst>
              <a:ext uri="{FF2B5EF4-FFF2-40B4-BE49-F238E27FC236}">
                <a16:creationId xmlns:a16="http://schemas.microsoft.com/office/drawing/2014/main" id="{2DF50B9C-E668-4354-AB35-3D7C6F91C72C}"/>
              </a:ext>
            </a:extLst>
          </p:cNvPr>
          <p:cNvSpPr txBox="1"/>
          <p:nvPr/>
        </p:nvSpPr>
        <p:spPr>
          <a:xfrm>
            <a:off x="9773920" y="6273225"/>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r>
              <a:rPr lang="nl-NL" sz="3200" b="1" dirty="0">
                <a:solidFill>
                  <a:schemeClr val="bg1"/>
                </a:solidFill>
                <a:latin typeface="Comic Sans MS" panose="030F0702030302020204" pitchFamily="66" charset="0"/>
              </a:rPr>
              <a:t>…</a:t>
            </a:r>
          </a:p>
        </p:txBody>
      </p:sp>
    </p:spTree>
    <p:extLst>
      <p:ext uri="{BB962C8B-B14F-4D97-AF65-F5344CB8AC3E}">
        <p14:creationId xmlns:p14="http://schemas.microsoft.com/office/powerpoint/2010/main" val="2964339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A76CAA3-EA63-4781-9597-A3F4723005EA}"/>
              </a:ext>
            </a:extLst>
          </p:cNvPr>
          <p:cNvPicPr>
            <a:picLocks noChangeAspect="1"/>
          </p:cNvPicPr>
          <p:nvPr/>
        </p:nvPicPr>
        <p:blipFill rotWithShape="1">
          <a:blip r:embed="rId2">
            <a:extLst>
              <a:ext uri="{28A0092B-C50C-407E-A947-70E740481C1C}">
                <a14:useLocalDpi xmlns:a14="http://schemas.microsoft.com/office/drawing/2010/main" val="0"/>
              </a:ext>
            </a:extLst>
          </a:blip>
          <a:srcRect t="17516" b="12418"/>
          <a:stretch/>
        </p:blipFill>
        <p:spPr>
          <a:xfrm>
            <a:off x="0" y="-842185"/>
            <a:ext cx="12192000" cy="8542370"/>
          </a:xfrm>
          <a:prstGeom prst="rect">
            <a:avLst/>
          </a:prstGeom>
        </p:spPr>
      </p:pic>
      <p:pic>
        <p:nvPicPr>
          <p:cNvPr id="6" name="Afbeelding 5">
            <a:extLst>
              <a:ext uri="{FF2B5EF4-FFF2-40B4-BE49-F238E27FC236}">
                <a16:creationId xmlns:a16="http://schemas.microsoft.com/office/drawing/2014/main" id="{307F2179-BA00-4905-B3E4-35C1463B5370}"/>
              </a:ext>
            </a:extLst>
          </p:cNvPr>
          <p:cNvPicPr>
            <a:picLocks noChangeAspect="1"/>
          </p:cNvPicPr>
          <p:nvPr/>
        </p:nvPicPr>
        <p:blipFill rotWithShape="1">
          <a:blip r:embed="rId3">
            <a:extLst>
              <a:ext uri="{28A0092B-C50C-407E-A947-70E740481C1C}">
                <a14:useLocalDpi xmlns:a14="http://schemas.microsoft.com/office/drawing/2010/main" val="0"/>
              </a:ext>
            </a:extLst>
          </a:blip>
          <a:srcRect l="44273" t="5293" r="13768" b="76521"/>
          <a:stretch/>
        </p:blipFill>
        <p:spPr>
          <a:xfrm>
            <a:off x="80683" y="193300"/>
            <a:ext cx="5338631" cy="1330699"/>
          </a:xfrm>
          <a:prstGeom prst="rect">
            <a:avLst/>
          </a:prstGeom>
        </p:spPr>
      </p:pic>
      <p:sp>
        <p:nvSpPr>
          <p:cNvPr id="9" name="Tekstvak 8">
            <a:extLst>
              <a:ext uri="{FF2B5EF4-FFF2-40B4-BE49-F238E27FC236}">
                <a16:creationId xmlns:a16="http://schemas.microsoft.com/office/drawing/2014/main" id="{4C1ACF97-8639-4081-AE97-35BACE019FBA}"/>
              </a:ext>
            </a:extLst>
          </p:cNvPr>
          <p:cNvSpPr txBox="1"/>
          <p:nvPr/>
        </p:nvSpPr>
        <p:spPr>
          <a:xfrm>
            <a:off x="251292" y="381595"/>
            <a:ext cx="4984096" cy="87716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700" dirty="0">
                <a:latin typeface="Comic Sans MS" panose="030F0702030302020204" pitchFamily="66" charset="0"/>
              </a:rPr>
              <a:t>Een paar straten verder wordt er opeens op hen gevuurd. Naast hen vliegt er zelfs een auto in brand! Wat zal Pierre doen? </a:t>
            </a:r>
          </a:p>
        </p:txBody>
      </p:sp>
      <p:pic>
        <p:nvPicPr>
          <p:cNvPr id="8" name="Afbeelding 7">
            <a:extLst>
              <a:ext uri="{FF2B5EF4-FFF2-40B4-BE49-F238E27FC236}">
                <a16:creationId xmlns:a16="http://schemas.microsoft.com/office/drawing/2014/main" id="{27A4847D-2A91-4A65-9EA4-4E358D2B19B6}"/>
              </a:ext>
            </a:extLst>
          </p:cNvPr>
          <p:cNvPicPr>
            <a:picLocks noChangeAspect="1"/>
          </p:cNvPicPr>
          <p:nvPr/>
        </p:nvPicPr>
        <p:blipFill rotWithShape="1">
          <a:blip r:embed="rId3">
            <a:extLst>
              <a:ext uri="{28A0092B-C50C-407E-A947-70E740481C1C}">
                <a14:useLocalDpi xmlns:a14="http://schemas.microsoft.com/office/drawing/2010/main" val="0"/>
              </a:ext>
            </a:extLst>
          </a:blip>
          <a:srcRect l="59463" t="27376" r="13394" b="59634"/>
          <a:stretch/>
        </p:blipFill>
        <p:spPr>
          <a:xfrm>
            <a:off x="514420" y="1563548"/>
            <a:ext cx="1954305" cy="537883"/>
          </a:xfrm>
          <a:prstGeom prst="rect">
            <a:avLst/>
          </a:prstGeom>
        </p:spPr>
      </p:pic>
      <p:pic>
        <p:nvPicPr>
          <p:cNvPr id="11" name="Afbeelding 10">
            <a:extLst>
              <a:ext uri="{FF2B5EF4-FFF2-40B4-BE49-F238E27FC236}">
                <a16:creationId xmlns:a16="http://schemas.microsoft.com/office/drawing/2014/main" id="{E38C26A4-06E2-4A4C-AD31-F998FC00F5EA}"/>
              </a:ext>
            </a:extLst>
          </p:cNvPr>
          <p:cNvPicPr>
            <a:picLocks noChangeAspect="1"/>
          </p:cNvPicPr>
          <p:nvPr/>
        </p:nvPicPr>
        <p:blipFill rotWithShape="1">
          <a:blip r:embed="rId4">
            <a:extLst>
              <a:ext uri="{28A0092B-C50C-407E-A947-70E740481C1C}">
                <a14:useLocalDpi xmlns:a14="http://schemas.microsoft.com/office/drawing/2010/main" val="0"/>
              </a:ext>
            </a:extLst>
          </a:blip>
          <a:srcRect l="59960" t="29541" r="14640" b="57902"/>
          <a:stretch/>
        </p:blipFill>
        <p:spPr>
          <a:xfrm>
            <a:off x="3069711" y="1523999"/>
            <a:ext cx="1954306" cy="537883"/>
          </a:xfrm>
          <a:prstGeom prst="rect">
            <a:avLst/>
          </a:prstGeom>
        </p:spPr>
      </p:pic>
      <p:sp>
        <p:nvSpPr>
          <p:cNvPr id="2" name="Tekstvak 1">
            <a:hlinkClick r:id="rId5" action="ppaction://hlinksldjump"/>
            <a:extLst>
              <a:ext uri="{FF2B5EF4-FFF2-40B4-BE49-F238E27FC236}">
                <a16:creationId xmlns:a16="http://schemas.microsoft.com/office/drawing/2014/main" id="{E6AE960A-A281-4C88-8ADB-B2DDD784DC7F}"/>
              </a:ext>
            </a:extLst>
          </p:cNvPr>
          <p:cNvSpPr txBox="1"/>
          <p:nvPr/>
        </p:nvSpPr>
        <p:spPr>
          <a:xfrm>
            <a:off x="895560" y="1659557"/>
            <a:ext cx="1278591"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Aanvallen!</a:t>
            </a:r>
            <a:endParaRPr lang="nl-NL" dirty="0">
              <a:latin typeface="Comic Sans MS" panose="030F0702030302020204" pitchFamily="66" charset="0"/>
            </a:endParaRPr>
          </a:p>
        </p:txBody>
      </p:sp>
      <p:sp>
        <p:nvSpPr>
          <p:cNvPr id="4" name="Tekstvak 3">
            <a:hlinkClick r:id="rId6" action="ppaction://hlinksldjump"/>
            <a:extLst>
              <a:ext uri="{FF2B5EF4-FFF2-40B4-BE49-F238E27FC236}">
                <a16:creationId xmlns:a16="http://schemas.microsoft.com/office/drawing/2014/main" id="{6FCADF68-E5D2-410A-A4BA-18F7E394B155}"/>
              </a:ext>
            </a:extLst>
          </p:cNvPr>
          <p:cNvSpPr txBox="1"/>
          <p:nvPr/>
        </p:nvSpPr>
        <p:spPr>
          <a:xfrm>
            <a:off x="3459954" y="1624714"/>
            <a:ext cx="1734671"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Terugtrekken!</a:t>
            </a:r>
          </a:p>
        </p:txBody>
      </p:sp>
    </p:spTree>
    <p:extLst>
      <p:ext uri="{BB962C8B-B14F-4D97-AF65-F5344CB8AC3E}">
        <p14:creationId xmlns:p14="http://schemas.microsoft.com/office/powerpoint/2010/main" val="59195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9D6685C-FDAE-4A10-8360-C17997474A13}"/>
              </a:ext>
            </a:extLst>
          </p:cNvPr>
          <p:cNvPicPr>
            <a:picLocks noChangeAspect="1"/>
          </p:cNvPicPr>
          <p:nvPr/>
        </p:nvPicPr>
        <p:blipFill rotWithShape="1">
          <a:blip r:embed="rId2">
            <a:extLst>
              <a:ext uri="{28A0092B-C50C-407E-A947-70E740481C1C}">
                <a14:useLocalDpi xmlns:a14="http://schemas.microsoft.com/office/drawing/2010/main" val="0"/>
              </a:ext>
            </a:extLst>
          </a:blip>
          <a:srcRect t="23594" b="25470"/>
          <a:stretch/>
        </p:blipFill>
        <p:spPr>
          <a:xfrm>
            <a:off x="-1271892" y="0"/>
            <a:ext cx="13463892" cy="6858000"/>
          </a:xfrm>
          <a:prstGeom prst="rect">
            <a:avLst/>
          </a:prstGeom>
        </p:spPr>
      </p:pic>
      <p:pic>
        <p:nvPicPr>
          <p:cNvPr id="7" name="Afbeelding 6">
            <a:extLst>
              <a:ext uri="{FF2B5EF4-FFF2-40B4-BE49-F238E27FC236}">
                <a16:creationId xmlns:a16="http://schemas.microsoft.com/office/drawing/2014/main" id="{B13F5AEC-A1BF-449F-8321-CF657107E38F}"/>
              </a:ext>
            </a:extLst>
          </p:cNvPr>
          <p:cNvPicPr>
            <a:picLocks noChangeAspect="1"/>
          </p:cNvPicPr>
          <p:nvPr/>
        </p:nvPicPr>
        <p:blipFill rotWithShape="1">
          <a:blip r:embed="rId3">
            <a:extLst>
              <a:ext uri="{28A0092B-C50C-407E-A947-70E740481C1C}">
                <a14:useLocalDpi xmlns:a14="http://schemas.microsoft.com/office/drawing/2010/main" val="0"/>
              </a:ext>
            </a:extLst>
          </a:blip>
          <a:srcRect l="40163" t="5942" r="29954" b="67861"/>
          <a:stretch/>
        </p:blipFill>
        <p:spPr>
          <a:xfrm>
            <a:off x="-358589" y="1595718"/>
            <a:ext cx="2151530" cy="1084730"/>
          </a:xfrm>
          <a:prstGeom prst="rect">
            <a:avLst/>
          </a:prstGeom>
        </p:spPr>
      </p:pic>
      <p:sp>
        <p:nvSpPr>
          <p:cNvPr id="4" name="Tekstvak 3">
            <a:extLst>
              <a:ext uri="{FF2B5EF4-FFF2-40B4-BE49-F238E27FC236}">
                <a16:creationId xmlns:a16="http://schemas.microsoft.com/office/drawing/2014/main" id="{D08632A5-FA7C-4096-96F9-DBCBE9112147}"/>
              </a:ext>
            </a:extLst>
          </p:cNvPr>
          <p:cNvSpPr txBox="1"/>
          <p:nvPr/>
        </p:nvSpPr>
        <p:spPr>
          <a:xfrm>
            <a:off x="-263921" y="1835523"/>
            <a:ext cx="2056862"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750" dirty="0">
                <a:latin typeface="Lucida Handwriting" panose="03010101010101010101" pitchFamily="66" charset="0"/>
              </a:rPr>
              <a:t>Terugtrekken!</a:t>
            </a:r>
          </a:p>
        </p:txBody>
      </p:sp>
      <p:pic>
        <p:nvPicPr>
          <p:cNvPr id="9" name="Afbeelding 8">
            <a:extLst>
              <a:ext uri="{FF2B5EF4-FFF2-40B4-BE49-F238E27FC236}">
                <a16:creationId xmlns:a16="http://schemas.microsoft.com/office/drawing/2014/main" id="{1A1BD519-8E37-41D1-BFB8-D218CD8CA94E}"/>
              </a:ext>
            </a:extLst>
          </p:cNvPr>
          <p:cNvPicPr>
            <a:picLocks noChangeAspect="1"/>
          </p:cNvPicPr>
          <p:nvPr/>
        </p:nvPicPr>
        <p:blipFill rotWithShape="1">
          <a:blip r:embed="rId4">
            <a:extLst>
              <a:ext uri="{28A0092B-C50C-407E-A947-70E740481C1C}">
                <a14:useLocalDpi xmlns:a14="http://schemas.microsoft.com/office/drawing/2010/main" val="0"/>
              </a:ext>
            </a:extLst>
          </a:blip>
          <a:srcRect l="16258" t="55304" r="60459" b="13304"/>
          <a:stretch/>
        </p:blipFill>
        <p:spPr>
          <a:xfrm>
            <a:off x="6529667" y="776807"/>
            <a:ext cx="3316941" cy="1891553"/>
          </a:xfrm>
          <a:prstGeom prst="rect">
            <a:avLst/>
          </a:prstGeom>
        </p:spPr>
      </p:pic>
      <p:sp>
        <p:nvSpPr>
          <p:cNvPr id="2" name="Tekstvak 1">
            <a:extLst>
              <a:ext uri="{FF2B5EF4-FFF2-40B4-BE49-F238E27FC236}">
                <a16:creationId xmlns:a16="http://schemas.microsoft.com/office/drawing/2014/main" id="{BA30678D-0202-4154-A56E-917C724BECFE}"/>
              </a:ext>
            </a:extLst>
          </p:cNvPr>
          <p:cNvSpPr txBox="1"/>
          <p:nvPr/>
        </p:nvSpPr>
        <p:spPr>
          <a:xfrm>
            <a:off x="6658534" y="1004526"/>
            <a:ext cx="3059206"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latin typeface="Lucida Handwriting" panose="03010101010101010101" pitchFamily="66" charset="0"/>
              </a:rPr>
              <a:t>Verderop zitten nog meer Fransen, laten we daarheen gaan! Zij kunnen ons </a:t>
            </a:r>
          </a:p>
          <a:p>
            <a:pPr algn="ctr"/>
            <a:r>
              <a:rPr lang="nl-NL" sz="1200" dirty="0">
                <a:latin typeface="Lucida Handwriting" panose="03010101010101010101" pitchFamily="66" charset="0"/>
              </a:rPr>
              <a:t>misschien helpen!</a:t>
            </a:r>
          </a:p>
        </p:txBody>
      </p:sp>
      <p:pic>
        <p:nvPicPr>
          <p:cNvPr id="11" name="Afbeelding 10">
            <a:extLst>
              <a:ext uri="{FF2B5EF4-FFF2-40B4-BE49-F238E27FC236}">
                <a16:creationId xmlns:a16="http://schemas.microsoft.com/office/drawing/2014/main" id="{9651FBEB-7B83-42B7-A93A-C2EEDD40F9C1}"/>
              </a:ext>
            </a:extLst>
          </p:cNvPr>
          <p:cNvPicPr>
            <a:picLocks noChangeAspect="1"/>
          </p:cNvPicPr>
          <p:nvPr/>
        </p:nvPicPr>
        <p:blipFill rotWithShape="1">
          <a:blip r:embed="rId4">
            <a:extLst>
              <a:ext uri="{28A0092B-C50C-407E-A947-70E740481C1C}">
                <a14:useLocalDpi xmlns:a14="http://schemas.microsoft.com/office/drawing/2010/main" val="0"/>
              </a:ext>
            </a:extLst>
          </a:blip>
          <a:srcRect l="15759" t="56820" r="61580" b="14169"/>
          <a:stretch/>
        </p:blipFill>
        <p:spPr>
          <a:xfrm rot="13008249">
            <a:off x="6702310" y="3879977"/>
            <a:ext cx="2603769" cy="1783091"/>
          </a:xfrm>
          <a:prstGeom prst="rect">
            <a:avLst/>
          </a:prstGeom>
        </p:spPr>
      </p:pic>
      <p:sp>
        <p:nvSpPr>
          <p:cNvPr id="5" name="Tekstvak 4">
            <a:hlinkClick r:id="rId5" action="ppaction://hlinksldjump"/>
            <a:extLst>
              <a:ext uri="{FF2B5EF4-FFF2-40B4-BE49-F238E27FC236}">
                <a16:creationId xmlns:a16="http://schemas.microsoft.com/office/drawing/2014/main" id="{C5C7E91B-DB45-48D0-B76F-F307C8EF4651}"/>
              </a:ext>
            </a:extLst>
          </p:cNvPr>
          <p:cNvSpPr txBox="1"/>
          <p:nvPr/>
        </p:nvSpPr>
        <p:spPr>
          <a:xfrm rot="2319311">
            <a:off x="6405106" y="4794239"/>
            <a:ext cx="2628900"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400" dirty="0">
                <a:latin typeface="Lucida Handwriting" panose="03010101010101010101" pitchFamily="66" charset="0"/>
              </a:rPr>
              <a:t>Laten we daarheen gaan!</a:t>
            </a:r>
          </a:p>
        </p:txBody>
      </p:sp>
      <p:sp>
        <p:nvSpPr>
          <p:cNvPr id="13" name="Pijl: rechts 12">
            <a:extLst>
              <a:ext uri="{FF2B5EF4-FFF2-40B4-BE49-F238E27FC236}">
                <a16:creationId xmlns:a16="http://schemas.microsoft.com/office/drawing/2014/main" id="{7429E2DE-1628-41F7-B64A-C27884CAC4DD}"/>
              </a:ext>
            </a:extLst>
          </p:cNvPr>
          <p:cNvSpPr/>
          <p:nvPr/>
        </p:nvSpPr>
        <p:spPr>
          <a:xfrm>
            <a:off x="9937101" y="6512767"/>
            <a:ext cx="2080727" cy="36191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hlinkClick r:id="rId5" action="ppaction://hlinksldjump"/>
            <a:extLst>
              <a:ext uri="{FF2B5EF4-FFF2-40B4-BE49-F238E27FC236}">
                <a16:creationId xmlns:a16="http://schemas.microsoft.com/office/drawing/2014/main" id="{EA773CEE-2F69-45A3-B085-A321E14D77D1}"/>
              </a:ext>
            </a:extLst>
          </p:cNvPr>
          <p:cNvSpPr txBox="1"/>
          <p:nvPr/>
        </p:nvSpPr>
        <p:spPr>
          <a:xfrm>
            <a:off x="9773920" y="6273225"/>
            <a:ext cx="2243908"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4060295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FCAF467-C9C0-4C11-8532-E248DADE2B65}"/>
              </a:ext>
            </a:extLst>
          </p:cNvPr>
          <p:cNvPicPr>
            <a:picLocks noChangeAspect="1"/>
          </p:cNvPicPr>
          <p:nvPr/>
        </p:nvPicPr>
        <p:blipFill rotWithShape="1">
          <a:blip r:embed="rId2">
            <a:extLst>
              <a:ext uri="{28A0092B-C50C-407E-A947-70E740481C1C}">
                <a14:useLocalDpi xmlns:a14="http://schemas.microsoft.com/office/drawing/2010/main" val="0"/>
              </a:ext>
            </a:extLst>
          </a:blip>
          <a:srcRect t="16356" b="15551"/>
          <a:stretch/>
        </p:blipFill>
        <p:spPr>
          <a:xfrm>
            <a:off x="0" y="-708544"/>
            <a:ext cx="12192000" cy="8301982"/>
          </a:xfrm>
          <a:prstGeom prst="rect">
            <a:avLst/>
          </a:prstGeom>
        </p:spPr>
      </p:pic>
      <p:pic>
        <p:nvPicPr>
          <p:cNvPr id="6" name="Afbeelding 5">
            <a:extLst>
              <a:ext uri="{FF2B5EF4-FFF2-40B4-BE49-F238E27FC236}">
                <a16:creationId xmlns:a16="http://schemas.microsoft.com/office/drawing/2014/main" id="{CC5B7E5D-E535-4BEC-B012-393D87F19184}"/>
              </a:ext>
            </a:extLst>
          </p:cNvPr>
          <p:cNvPicPr>
            <a:picLocks noChangeAspect="1"/>
          </p:cNvPicPr>
          <p:nvPr/>
        </p:nvPicPr>
        <p:blipFill rotWithShape="1">
          <a:blip r:embed="rId3">
            <a:extLst>
              <a:ext uri="{28A0092B-C50C-407E-A947-70E740481C1C}">
                <a14:useLocalDpi xmlns:a14="http://schemas.microsoft.com/office/drawing/2010/main" val="0"/>
              </a:ext>
            </a:extLst>
          </a:blip>
          <a:srcRect l="40910" t="3129" r="15884" b="78469"/>
          <a:stretch/>
        </p:blipFill>
        <p:spPr>
          <a:xfrm>
            <a:off x="65026" y="100460"/>
            <a:ext cx="5179327" cy="1835916"/>
          </a:xfrm>
          <a:prstGeom prst="rect">
            <a:avLst/>
          </a:prstGeom>
        </p:spPr>
      </p:pic>
      <p:sp>
        <p:nvSpPr>
          <p:cNvPr id="4" name="Tekstvak 3">
            <a:extLst>
              <a:ext uri="{FF2B5EF4-FFF2-40B4-BE49-F238E27FC236}">
                <a16:creationId xmlns:a16="http://schemas.microsoft.com/office/drawing/2014/main" id="{C673A91D-E28E-47A8-843D-7A83AE714424}"/>
              </a:ext>
            </a:extLst>
          </p:cNvPr>
          <p:cNvSpPr txBox="1"/>
          <p:nvPr/>
        </p:nvSpPr>
        <p:spPr>
          <a:xfrm>
            <a:off x="231400" y="356698"/>
            <a:ext cx="4677335" cy="132343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Het is gelukt!</a:t>
            </a:r>
          </a:p>
          <a:p>
            <a:r>
              <a:rPr lang="nl-NL" sz="1600" dirty="0">
                <a:latin typeface="Comic Sans MS" panose="030F0702030302020204" pitchFamily="66" charset="0"/>
              </a:rPr>
              <a:t>Pierre en zijn groep hebben de andere Fransen op tijd bereikt!</a:t>
            </a:r>
          </a:p>
          <a:p>
            <a:r>
              <a:rPr lang="nl-NL" sz="1600" dirty="0">
                <a:latin typeface="Comic Sans MS" panose="030F0702030302020204" pitchFamily="66" charset="0"/>
              </a:rPr>
              <a:t>Hier zitten ze op een strategisch punt, waar ze een goed zicht hebben op de Duitsers.</a:t>
            </a:r>
          </a:p>
        </p:txBody>
      </p:sp>
      <p:sp>
        <p:nvSpPr>
          <p:cNvPr id="9" name="Pijl: rechts 8">
            <a:extLst>
              <a:ext uri="{FF2B5EF4-FFF2-40B4-BE49-F238E27FC236}">
                <a16:creationId xmlns:a16="http://schemas.microsoft.com/office/drawing/2014/main" id="{BFE65DFC-EC63-42D0-A187-39BAAC4C6B78}"/>
              </a:ext>
            </a:extLst>
          </p:cNvPr>
          <p:cNvSpPr/>
          <p:nvPr/>
        </p:nvSpPr>
        <p:spPr>
          <a:xfrm>
            <a:off x="9395926" y="6369588"/>
            <a:ext cx="2796073"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8" name="Tekstvak 7">
            <a:hlinkClick r:id="rId4" action="ppaction://hlinksldjump"/>
            <a:extLst>
              <a:ext uri="{FF2B5EF4-FFF2-40B4-BE49-F238E27FC236}">
                <a16:creationId xmlns:a16="http://schemas.microsoft.com/office/drawing/2014/main" id="{CBC99C05-F048-40F9-9A81-F9BDFFB001D6}"/>
              </a:ext>
            </a:extLst>
          </p:cNvPr>
          <p:cNvSpPr txBox="1"/>
          <p:nvPr/>
        </p:nvSpPr>
        <p:spPr>
          <a:xfrm>
            <a:off x="9321282" y="6278596"/>
            <a:ext cx="3094835" cy="400110"/>
          </a:xfrm>
          <a:prstGeom prst="rect">
            <a:avLst/>
          </a:prstGeom>
          <a:noFill/>
        </p:spPr>
        <p:txBody>
          <a:bodyPr wrap="square" rtlCol="0">
            <a:spAutoFit/>
          </a:bodyPr>
          <a:lstStyle/>
          <a:p>
            <a:r>
              <a:rPr lang="nl-NL" sz="2000" b="1" dirty="0">
                <a:ln>
                  <a:solidFill>
                    <a:sysClr val="windowText" lastClr="000000"/>
                  </a:solidFill>
                </a:ln>
                <a:solidFill>
                  <a:schemeClr val="bg1"/>
                </a:solidFill>
                <a:latin typeface="Comic Sans MS" panose="030F0702030302020204" pitchFamily="66" charset="0"/>
              </a:rPr>
              <a:t>Terug naar het kamp…</a:t>
            </a:r>
          </a:p>
        </p:txBody>
      </p:sp>
    </p:spTree>
    <p:extLst>
      <p:ext uri="{BB962C8B-B14F-4D97-AF65-F5344CB8AC3E}">
        <p14:creationId xmlns:p14="http://schemas.microsoft.com/office/powerpoint/2010/main" val="843723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94A8E7-290E-4FBF-99B5-3BBBD2AF1DEF}"/>
              </a:ext>
            </a:extLst>
          </p:cNvPr>
          <p:cNvSpPr>
            <a:spLocks noGrp="1"/>
          </p:cNvSpPr>
          <p:nvPr>
            <p:ph type="title"/>
          </p:nvPr>
        </p:nvSpPr>
        <p:spPr>
          <a:xfrm>
            <a:off x="1653363" y="365760"/>
            <a:ext cx="9367203" cy="1188720"/>
          </a:xfrm>
        </p:spPr>
        <p:txBody>
          <a:bodyPr>
            <a:normAutofit/>
          </a:bodyPr>
          <a:lstStyle/>
          <a:p>
            <a:r>
              <a:rPr lang="nl-NL" dirty="0"/>
              <a:t>Hoe werkt het?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1">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F1197AD1-A229-4EE1-8B78-54D7BBAE6A6C}"/>
              </a:ext>
            </a:extLst>
          </p:cNvPr>
          <p:cNvSpPr>
            <a:spLocks noGrp="1"/>
          </p:cNvSpPr>
          <p:nvPr>
            <p:ph idx="1"/>
          </p:nvPr>
        </p:nvSpPr>
        <p:spPr>
          <a:xfrm>
            <a:off x="1653363" y="2176272"/>
            <a:ext cx="9367204" cy="4041648"/>
          </a:xfrm>
        </p:spPr>
        <p:txBody>
          <a:bodyPr anchor="t">
            <a:normAutofit/>
          </a:bodyPr>
          <a:lstStyle/>
          <a:p>
            <a:r>
              <a:rPr lang="nl-NL" sz="2400" dirty="0"/>
              <a:t>Vanaf nu gebruik je </a:t>
            </a:r>
            <a:r>
              <a:rPr lang="nl-NL" sz="2400" b="1" i="1" u="sng" dirty="0"/>
              <a:t>geen pijltjes van je toetsenbord </a:t>
            </a:r>
            <a:r>
              <a:rPr lang="nl-NL" sz="2400" dirty="0"/>
              <a:t>en klik je alleen op dingen die aangegeven staan om op te klikken!</a:t>
            </a:r>
          </a:p>
          <a:p>
            <a:r>
              <a:rPr lang="nl-NL" sz="2400" dirty="0"/>
              <a:t>Je krijgt tijdens het verhaal een aantal vragen, die het leven van de hoofdpersoon sturen. Als je een vraag krijgt, klik dan op jouw antwoord.</a:t>
            </a:r>
          </a:p>
          <a:p>
            <a:r>
              <a:rPr lang="nl-NL" sz="2400" dirty="0"/>
              <a:t>Als er geen vraag is en niet aangegeven staat waar je op moet klikken, klik dan op de tekst met de witte pijl!</a:t>
            </a:r>
          </a:p>
          <a:p>
            <a:r>
              <a:rPr lang="nl-NL" sz="2400" dirty="0"/>
              <a:t>Laten we het even oefen: Klik op de witte pijl om bij de oefenslide te komen.</a:t>
            </a:r>
          </a:p>
        </p:txBody>
      </p:sp>
      <p:sp>
        <p:nvSpPr>
          <p:cNvPr id="7" name="Pijl: rechts 6">
            <a:extLst>
              <a:ext uri="{FF2B5EF4-FFF2-40B4-BE49-F238E27FC236}">
                <a16:creationId xmlns:a16="http://schemas.microsoft.com/office/drawing/2014/main" id="{84F36CCB-2F3A-4610-AF84-CA12E0D89F87}"/>
              </a:ext>
            </a:extLst>
          </p:cNvPr>
          <p:cNvSpPr/>
          <p:nvPr/>
        </p:nvSpPr>
        <p:spPr>
          <a:xfrm>
            <a:off x="9941859" y="6439230"/>
            <a:ext cx="2150615"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hlinkClick r:id="rId2" action="ppaction://hlinksldjump"/>
            <a:extLst>
              <a:ext uri="{FF2B5EF4-FFF2-40B4-BE49-F238E27FC236}">
                <a16:creationId xmlns:a16="http://schemas.microsoft.com/office/drawing/2014/main" id="{0B2789DD-6C26-455B-AA0E-2F4DC29E9A9B}"/>
              </a:ext>
            </a:extLst>
          </p:cNvPr>
          <p:cNvSpPr txBox="1"/>
          <p:nvPr/>
        </p:nvSpPr>
        <p:spPr>
          <a:xfrm>
            <a:off x="9773920" y="6273225"/>
            <a:ext cx="2318554"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1195743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9D6685C-FDAE-4A10-8360-C17997474A13}"/>
              </a:ext>
            </a:extLst>
          </p:cNvPr>
          <p:cNvPicPr>
            <a:picLocks noChangeAspect="1"/>
          </p:cNvPicPr>
          <p:nvPr/>
        </p:nvPicPr>
        <p:blipFill rotWithShape="1">
          <a:blip r:embed="rId2">
            <a:extLst>
              <a:ext uri="{28A0092B-C50C-407E-A947-70E740481C1C}">
                <a14:useLocalDpi xmlns:a14="http://schemas.microsoft.com/office/drawing/2010/main" val="0"/>
              </a:ext>
            </a:extLst>
          </a:blip>
          <a:srcRect t="23594" b="25470"/>
          <a:stretch/>
        </p:blipFill>
        <p:spPr>
          <a:xfrm>
            <a:off x="-1213462" y="-121298"/>
            <a:ext cx="13702029" cy="6979298"/>
          </a:xfrm>
          <a:prstGeom prst="rect">
            <a:avLst/>
          </a:prstGeom>
        </p:spPr>
      </p:pic>
      <p:pic>
        <p:nvPicPr>
          <p:cNvPr id="7" name="Afbeelding 6">
            <a:extLst>
              <a:ext uri="{FF2B5EF4-FFF2-40B4-BE49-F238E27FC236}">
                <a16:creationId xmlns:a16="http://schemas.microsoft.com/office/drawing/2014/main" id="{7E279BEB-31D3-496B-8E7B-C006D55AF68E}"/>
              </a:ext>
            </a:extLst>
          </p:cNvPr>
          <p:cNvPicPr>
            <a:picLocks noChangeAspect="1"/>
          </p:cNvPicPr>
          <p:nvPr/>
        </p:nvPicPr>
        <p:blipFill rotWithShape="1">
          <a:blip r:embed="rId3">
            <a:extLst>
              <a:ext uri="{28A0092B-C50C-407E-A947-70E740481C1C}">
                <a14:useLocalDpi xmlns:a14="http://schemas.microsoft.com/office/drawing/2010/main" val="0"/>
              </a:ext>
            </a:extLst>
          </a:blip>
          <a:srcRect l="11776" t="7080" r="78139" b="79713"/>
          <a:stretch/>
        </p:blipFill>
        <p:spPr>
          <a:xfrm>
            <a:off x="819713" y="2705918"/>
            <a:ext cx="1726266" cy="1300026"/>
          </a:xfrm>
          <a:prstGeom prst="rect">
            <a:avLst/>
          </a:prstGeom>
        </p:spPr>
      </p:pic>
      <p:sp>
        <p:nvSpPr>
          <p:cNvPr id="4" name="Tekstvak 3">
            <a:extLst>
              <a:ext uri="{FF2B5EF4-FFF2-40B4-BE49-F238E27FC236}">
                <a16:creationId xmlns:a16="http://schemas.microsoft.com/office/drawing/2014/main" id="{D08632A5-FA7C-4096-96F9-DBCBE9112147}"/>
              </a:ext>
            </a:extLst>
          </p:cNvPr>
          <p:cNvSpPr txBox="1"/>
          <p:nvPr/>
        </p:nvSpPr>
        <p:spPr>
          <a:xfrm>
            <a:off x="986119" y="3171265"/>
            <a:ext cx="1524000"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Lucida Handwriting" panose="03010101010101010101" pitchFamily="66" charset="0"/>
              </a:rPr>
              <a:t>Grijp ze!</a:t>
            </a:r>
          </a:p>
        </p:txBody>
      </p:sp>
      <p:pic>
        <p:nvPicPr>
          <p:cNvPr id="9" name="Afbeelding 8">
            <a:extLst>
              <a:ext uri="{FF2B5EF4-FFF2-40B4-BE49-F238E27FC236}">
                <a16:creationId xmlns:a16="http://schemas.microsoft.com/office/drawing/2014/main" id="{364C0B19-6240-4C0C-9992-72837987381F}"/>
              </a:ext>
            </a:extLst>
          </p:cNvPr>
          <p:cNvPicPr>
            <a:picLocks noChangeAspect="1"/>
          </p:cNvPicPr>
          <p:nvPr/>
        </p:nvPicPr>
        <p:blipFill rotWithShape="1">
          <a:blip r:embed="rId4">
            <a:extLst>
              <a:ext uri="{28A0092B-C50C-407E-A947-70E740481C1C}">
                <a14:useLocalDpi xmlns:a14="http://schemas.microsoft.com/office/drawing/2010/main" val="0"/>
              </a:ext>
            </a:extLst>
          </a:blip>
          <a:srcRect l="39417" t="5943" r="28834" b="67463"/>
          <a:stretch/>
        </p:blipFill>
        <p:spPr>
          <a:xfrm>
            <a:off x="4465542" y="976441"/>
            <a:ext cx="3576918" cy="2060459"/>
          </a:xfrm>
          <a:prstGeom prst="rect">
            <a:avLst/>
          </a:prstGeom>
        </p:spPr>
      </p:pic>
      <p:sp>
        <p:nvSpPr>
          <p:cNvPr id="2" name="Tekstvak 1">
            <a:extLst>
              <a:ext uri="{FF2B5EF4-FFF2-40B4-BE49-F238E27FC236}">
                <a16:creationId xmlns:a16="http://schemas.microsoft.com/office/drawing/2014/main" id="{BA30678D-0202-4154-A56E-917C724BECFE}"/>
              </a:ext>
            </a:extLst>
          </p:cNvPr>
          <p:cNvSpPr txBox="1"/>
          <p:nvPr/>
        </p:nvSpPr>
        <p:spPr>
          <a:xfrm>
            <a:off x="4644276" y="1359287"/>
            <a:ext cx="3219450" cy="95410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400" dirty="0">
                <a:latin typeface="Lucida Handwriting" panose="03010101010101010101" pitchFamily="66" charset="0"/>
              </a:rPr>
              <a:t>Ze kunnen niet ver weg zitten!</a:t>
            </a:r>
          </a:p>
          <a:p>
            <a:pPr algn="ctr"/>
            <a:r>
              <a:rPr lang="nl-NL" sz="1400" dirty="0">
                <a:latin typeface="Lucida Handwriting" panose="03010101010101010101" pitchFamily="66" charset="0"/>
              </a:rPr>
              <a:t>We kunnen ze makkelijk aan, het zijn maar Duitsers!</a:t>
            </a:r>
          </a:p>
        </p:txBody>
      </p:sp>
      <p:sp>
        <p:nvSpPr>
          <p:cNvPr id="12" name="Pijl: rechts 11">
            <a:extLst>
              <a:ext uri="{FF2B5EF4-FFF2-40B4-BE49-F238E27FC236}">
                <a16:creationId xmlns:a16="http://schemas.microsoft.com/office/drawing/2014/main" id="{A29EBE05-5547-4CEC-9EB4-B96FDDD505C4}"/>
              </a:ext>
            </a:extLst>
          </p:cNvPr>
          <p:cNvSpPr/>
          <p:nvPr/>
        </p:nvSpPr>
        <p:spPr>
          <a:xfrm>
            <a:off x="10022542" y="6202415"/>
            <a:ext cx="1640541"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hlinkClick r:id="rId5" action="ppaction://hlinksldjump"/>
            <a:extLst>
              <a:ext uri="{FF2B5EF4-FFF2-40B4-BE49-F238E27FC236}">
                <a16:creationId xmlns:a16="http://schemas.microsoft.com/office/drawing/2014/main" id="{34751C35-BEDA-4A0A-BE35-E238D534D34B}"/>
              </a:ext>
            </a:extLst>
          </p:cNvPr>
          <p:cNvSpPr txBox="1"/>
          <p:nvPr/>
        </p:nvSpPr>
        <p:spPr>
          <a:xfrm>
            <a:off x="9770484" y="5931318"/>
            <a:ext cx="1838809"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3200" dirty="0">
                <a:ln>
                  <a:solidFill>
                    <a:sysClr val="windowText" lastClr="000000"/>
                  </a:solidFill>
                </a:ln>
                <a:solidFill>
                  <a:schemeClr val="bg1"/>
                </a:solidFill>
                <a:latin typeface="Comic Sans MS" panose="030F0702030302020204" pitchFamily="66" charset="0"/>
              </a:rPr>
              <a:t>Erop af!</a:t>
            </a:r>
          </a:p>
        </p:txBody>
      </p:sp>
    </p:spTree>
    <p:extLst>
      <p:ext uri="{BB962C8B-B14F-4D97-AF65-F5344CB8AC3E}">
        <p14:creationId xmlns:p14="http://schemas.microsoft.com/office/powerpoint/2010/main" val="304318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C99155B-36B1-4ABA-8BEE-146557AE7D5C}"/>
              </a:ext>
            </a:extLst>
          </p:cNvPr>
          <p:cNvPicPr>
            <a:picLocks noChangeAspect="1"/>
          </p:cNvPicPr>
          <p:nvPr/>
        </p:nvPicPr>
        <p:blipFill rotWithShape="1">
          <a:blip r:embed="rId2">
            <a:extLst>
              <a:ext uri="{28A0092B-C50C-407E-A947-70E740481C1C}">
                <a14:useLocalDpi xmlns:a14="http://schemas.microsoft.com/office/drawing/2010/main" val="0"/>
              </a:ext>
            </a:extLst>
          </a:blip>
          <a:srcRect t="15819" b="11261"/>
          <a:stretch/>
        </p:blipFill>
        <p:spPr>
          <a:xfrm>
            <a:off x="0" y="-1883992"/>
            <a:ext cx="12192000" cy="8890303"/>
          </a:xfrm>
          <a:prstGeom prst="rect">
            <a:avLst/>
          </a:prstGeom>
        </p:spPr>
      </p:pic>
      <p:pic>
        <p:nvPicPr>
          <p:cNvPr id="10" name="Afbeelding 9">
            <a:extLst>
              <a:ext uri="{FF2B5EF4-FFF2-40B4-BE49-F238E27FC236}">
                <a16:creationId xmlns:a16="http://schemas.microsoft.com/office/drawing/2014/main" id="{98BE28F3-C063-454B-BE15-B958C046C4A4}"/>
              </a:ext>
            </a:extLst>
          </p:cNvPr>
          <p:cNvPicPr>
            <a:picLocks noChangeAspect="1"/>
          </p:cNvPicPr>
          <p:nvPr/>
        </p:nvPicPr>
        <p:blipFill rotWithShape="1">
          <a:blip r:embed="rId3">
            <a:extLst>
              <a:ext uri="{28A0092B-C50C-407E-A947-70E740481C1C}">
                <a14:useLocalDpi xmlns:a14="http://schemas.microsoft.com/office/drawing/2010/main" val="0"/>
              </a:ext>
            </a:extLst>
          </a:blip>
          <a:srcRect l="16880" t="1613" r="65564" b="46643"/>
          <a:stretch/>
        </p:blipFill>
        <p:spPr>
          <a:xfrm>
            <a:off x="7358062" y="0"/>
            <a:ext cx="2657475" cy="2094746"/>
          </a:xfrm>
          <a:prstGeom prst="rect">
            <a:avLst/>
          </a:prstGeom>
        </p:spPr>
      </p:pic>
      <p:sp>
        <p:nvSpPr>
          <p:cNvPr id="4" name="Tekstvak 3">
            <a:extLst>
              <a:ext uri="{FF2B5EF4-FFF2-40B4-BE49-F238E27FC236}">
                <a16:creationId xmlns:a16="http://schemas.microsoft.com/office/drawing/2014/main" id="{3E997D44-7C28-4394-BF69-B1C980607D56}"/>
              </a:ext>
            </a:extLst>
          </p:cNvPr>
          <p:cNvSpPr txBox="1"/>
          <p:nvPr/>
        </p:nvSpPr>
        <p:spPr>
          <a:xfrm>
            <a:off x="7358062" y="80583"/>
            <a:ext cx="2502694"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latin typeface="Lucida Handwriting" panose="03010101010101010101" pitchFamily="66" charset="0"/>
              </a:rPr>
              <a:t>Ze hebben een </a:t>
            </a:r>
          </a:p>
          <a:p>
            <a:pPr algn="ctr"/>
            <a:r>
              <a:rPr lang="nl-NL" sz="1200" dirty="0">
                <a:latin typeface="Lucida Handwriting" panose="03010101010101010101" pitchFamily="66" charset="0"/>
              </a:rPr>
              <a:t>veel betere positie! </a:t>
            </a:r>
          </a:p>
          <a:p>
            <a:pPr algn="ctr"/>
            <a:r>
              <a:rPr lang="nl-NL" sz="1200" dirty="0">
                <a:latin typeface="Lucida Handwriting" panose="03010101010101010101" pitchFamily="66" charset="0"/>
              </a:rPr>
              <a:t>Laten we teruggaan!</a:t>
            </a:r>
          </a:p>
        </p:txBody>
      </p:sp>
      <p:pic>
        <p:nvPicPr>
          <p:cNvPr id="12" name="Afbeelding 11">
            <a:extLst>
              <a:ext uri="{FF2B5EF4-FFF2-40B4-BE49-F238E27FC236}">
                <a16:creationId xmlns:a16="http://schemas.microsoft.com/office/drawing/2014/main" id="{1775B2C8-02BB-4018-B7EE-5D72D4C74DF5}"/>
              </a:ext>
            </a:extLst>
          </p:cNvPr>
          <p:cNvPicPr>
            <a:picLocks noChangeAspect="1"/>
          </p:cNvPicPr>
          <p:nvPr/>
        </p:nvPicPr>
        <p:blipFill rotWithShape="1">
          <a:blip r:embed="rId3">
            <a:extLst>
              <a:ext uri="{28A0092B-C50C-407E-A947-70E740481C1C}">
                <a14:useLocalDpi xmlns:a14="http://schemas.microsoft.com/office/drawing/2010/main" val="0"/>
              </a:ext>
            </a:extLst>
          </a:blip>
          <a:srcRect l="16258" t="56103" r="60583" b="9190"/>
          <a:stretch/>
        </p:blipFill>
        <p:spPr>
          <a:xfrm>
            <a:off x="4543705" y="881245"/>
            <a:ext cx="2554942" cy="2059179"/>
          </a:xfrm>
          <a:prstGeom prst="rect">
            <a:avLst/>
          </a:prstGeom>
        </p:spPr>
      </p:pic>
      <p:sp>
        <p:nvSpPr>
          <p:cNvPr id="2" name="Tekstvak 1">
            <a:extLst>
              <a:ext uri="{FF2B5EF4-FFF2-40B4-BE49-F238E27FC236}">
                <a16:creationId xmlns:a16="http://schemas.microsoft.com/office/drawing/2014/main" id="{73BA1F03-77C4-4C01-BFEE-6AB79D59D4D7}"/>
              </a:ext>
            </a:extLst>
          </p:cNvPr>
          <p:cNvSpPr txBox="1"/>
          <p:nvPr/>
        </p:nvSpPr>
        <p:spPr>
          <a:xfrm>
            <a:off x="4423243" y="1063805"/>
            <a:ext cx="2657475" cy="73866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400" dirty="0">
                <a:latin typeface="Lucida Handwriting" panose="03010101010101010101" pitchFamily="66" charset="0"/>
              </a:rPr>
              <a:t>Nee, we gaan </a:t>
            </a:r>
          </a:p>
          <a:p>
            <a:pPr algn="ctr"/>
            <a:r>
              <a:rPr lang="nl-NL" sz="1400" dirty="0">
                <a:latin typeface="Lucida Handwriting" panose="03010101010101010101" pitchFamily="66" charset="0"/>
              </a:rPr>
              <a:t>door! Grijp ze, die klootzakken!</a:t>
            </a:r>
          </a:p>
        </p:txBody>
      </p:sp>
      <p:pic>
        <p:nvPicPr>
          <p:cNvPr id="14" name="Afbeelding 13">
            <a:extLst>
              <a:ext uri="{FF2B5EF4-FFF2-40B4-BE49-F238E27FC236}">
                <a16:creationId xmlns:a16="http://schemas.microsoft.com/office/drawing/2014/main" id="{B051A870-CB5A-4EC0-A332-4C6BC8C8FD48}"/>
              </a:ext>
            </a:extLst>
          </p:cNvPr>
          <p:cNvPicPr>
            <a:picLocks noChangeAspect="1"/>
          </p:cNvPicPr>
          <p:nvPr/>
        </p:nvPicPr>
        <p:blipFill rotWithShape="1">
          <a:blip r:embed="rId4">
            <a:extLst>
              <a:ext uri="{28A0092B-C50C-407E-A947-70E740481C1C}">
                <a14:useLocalDpi xmlns:a14="http://schemas.microsoft.com/office/drawing/2010/main" val="0"/>
              </a:ext>
            </a:extLst>
          </a:blip>
          <a:srcRect l="7791" t="4861" r="83369" b="84531"/>
          <a:stretch/>
        </p:blipFill>
        <p:spPr>
          <a:xfrm rot="1057770">
            <a:off x="8731914" y="3539584"/>
            <a:ext cx="1482583" cy="1023190"/>
          </a:xfrm>
          <a:prstGeom prst="rect">
            <a:avLst/>
          </a:prstGeom>
        </p:spPr>
      </p:pic>
      <p:sp>
        <p:nvSpPr>
          <p:cNvPr id="5" name="Tekstvak 4">
            <a:extLst>
              <a:ext uri="{FF2B5EF4-FFF2-40B4-BE49-F238E27FC236}">
                <a16:creationId xmlns:a16="http://schemas.microsoft.com/office/drawing/2014/main" id="{721BC007-F4D8-4907-A904-1B3AAB508A4A}"/>
              </a:ext>
            </a:extLst>
          </p:cNvPr>
          <p:cNvSpPr txBox="1"/>
          <p:nvPr/>
        </p:nvSpPr>
        <p:spPr>
          <a:xfrm rot="968340">
            <a:off x="8553176" y="3879466"/>
            <a:ext cx="1743075"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400" dirty="0" err="1">
                <a:latin typeface="Lucida Handwriting" panose="03010101010101010101" pitchFamily="66" charset="0"/>
              </a:rPr>
              <a:t>Vive</a:t>
            </a:r>
            <a:r>
              <a:rPr lang="nl-NL" sz="1400" dirty="0">
                <a:latin typeface="Lucida Handwriting" panose="03010101010101010101" pitchFamily="66" charset="0"/>
              </a:rPr>
              <a:t> la </a:t>
            </a:r>
          </a:p>
          <a:p>
            <a:pPr algn="ctr"/>
            <a:r>
              <a:rPr lang="nl-NL" sz="1400" dirty="0">
                <a:latin typeface="Lucida Handwriting" panose="03010101010101010101" pitchFamily="66" charset="0"/>
              </a:rPr>
              <a:t>France!</a:t>
            </a:r>
          </a:p>
        </p:txBody>
      </p:sp>
      <p:sp>
        <p:nvSpPr>
          <p:cNvPr id="15" name="Pijl: rechts 14">
            <a:extLst>
              <a:ext uri="{FF2B5EF4-FFF2-40B4-BE49-F238E27FC236}">
                <a16:creationId xmlns:a16="http://schemas.microsoft.com/office/drawing/2014/main" id="{C5B994E4-8908-418A-AA81-D9704039950D}"/>
              </a:ext>
            </a:extLst>
          </p:cNvPr>
          <p:cNvSpPr/>
          <p:nvPr/>
        </p:nvSpPr>
        <p:spPr>
          <a:xfrm>
            <a:off x="9654989" y="6420824"/>
            <a:ext cx="2312894"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hlinkClick r:id="rId5" action="ppaction://hlinksldjump"/>
            <a:extLst>
              <a:ext uri="{FF2B5EF4-FFF2-40B4-BE49-F238E27FC236}">
                <a16:creationId xmlns:a16="http://schemas.microsoft.com/office/drawing/2014/main" id="{EDDDF2F0-AD50-45DF-9719-7FDFFCB8B622}"/>
              </a:ext>
            </a:extLst>
          </p:cNvPr>
          <p:cNvSpPr txBox="1"/>
          <p:nvPr/>
        </p:nvSpPr>
        <p:spPr>
          <a:xfrm>
            <a:off x="9395012" y="6219825"/>
            <a:ext cx="2572870"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3200" dirty="0">
                <a:ln>
                  <a:solidFill>
                    <a:sysClr val="windowText" lastClr="000000"/>
                  </a:solidFill>
                </a:ln>
                <a:solidFill>
                  <a:schemeClr val="bg1"/>
                </a:solidFill>
                <a:latin typeface="Comic Sans MS" panose="030F0702030302020204" pitchFamily="66" charset="0"/>
              </a:rPr>
              <a:t>Doorzetten!</a:t>
            </a:r>
          </a:p>
        </p:txBody>
      </p:sp>
    </p:spTree>
    <p:extLst>
      <p:ext uri="{BB962C8B-B14F-4D97-AF65-F5344CB8AC3E}">
        <p14:creationId xmlns:p14="http://schemas.microsoft.com/office/powerpoint/2010/main" val="1262496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428D2B5-473E-4730-843C-1A39CF21AE84}"/>
              </a:ext>
            </a:extLst>
          </p:cNvPr>
          <p:cNvPicPr>
            <a:picLocks noChangeAspect="1"/>
          </p:cNvPicPr>
          <p:nvPr/>
        </p:nvPicPr>
        <p:blipFill rotWithShape="1">
          <a:blip r:embed="rId2">
            <a:extLst>
              <a:ext uri="{28A0092B-C50C-407E-A947-70E740481C1C}">
                <a14:useLocalDpi xmlns:a14="http://schemas.microsoft.com/office/drawing/2010/main" val="0"/>
              </a:ext>
            </a:extLst>
          </a:blip>
          <a:srcRect t="18232" b="14479"/>
          <a:stretch/>
        </p:blipFill>
        <p:spPr>
          <a:xfrm>
            <a:off x="0" y="-736323"/>
            <a:ext cx="12192000" cy="8203923"/>
          </a:xfrm>
          <a:prstGeom prst="rect">
            <a:avLst/>
          </a:prstGeom>
        </p:spPr>
      </p:pic>
      <p:pic>
        <p:nvPicPr>
          <p:cNvPr id="8" name="Afbeelding 7">
            <a:extLst>
              <a:ext uri="{FF2B5EF4-FFF2-40B4-BE49-F238E27FC236}">
                <a16:creationId xmlns:a16="http://schemas.microsoft.com/office/drawing/2014/main" id="{B36E1C9A-81A1-4197-A65E-B7C368A7BCCC}"/>
              </a:ext>
            </a:extLst>
          </p:cNvPr>
          <p:cNvPicPr>
            <a:picLocks noChangeAspect="1"/>
          </p:cNvPicPr>
          <p:nvPr/>
        </p:nvPicPr>
        <p:blipFill rotWithShape="1">
          <a:blip r:embed="rId3">
            <a:extLst>
              <a:ext uri="{28A0092B-C50C-407E-A947-70E740481C1C}">
                <a14:useLocalDpi xmlns:a14="http://schemas.microsoft.com/office/drawing/2010/main" val="0"/>
              </a:ext>
            </a:extLst>
          </a:blip>
          <a:srcRect l="45393" t="10468" r="14640" b="73923"/>
          <a:stretch/>
        </p:blipFill>
        <p:spPr>
          <a:xfrm>
            <a:off x="130333" y="15024"/>
            <a:ext cx="4812884" cy="1544835"/>
          </a:xfrm>
          <a:prstGeom prst="rect">
            <a:avLst/>
          </a:prstGeom>
        </p:spPr>
      </p:pic>
      <p:sp>
        <p:nvSpPr>
          <p:cNvPr id="6" name="Tekstvak 5">
            <a:extLst>
              <a:ext uri="{FF2B5EF4-FFF2-40B4-BE49-F238E27FC236}">
                <a16:creationId xmlns:a16="http://schemas.microsoft.com/office/drawing/2014/main" id="{232DF30B-E817-4B6D-A043-3F662A059E61}"/>
              </a:ext>
            </a:extLst>
          </p:cNvPr>
          <p:cNvSpPr txBox="1"/>
          <p:nvPr/>
        </p:nvSpPr>
        <p:spPr>
          <a:xfrm>
            <a:off x="288314" y="184301"/>
            <a:ext cx="4496921" cy="10772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solidFill>
                  <a:sysClr val="windowText" lastClr="000000"/>
                </a:solidFill>
                <a:latin typeface="Comic Sans MS" panose="030F0702030302020204" pitchFamily="66" charset="0"/>
              </a:rPr>
              <a:t>Door de roekeloze aanval zijn er meerder soldaten gewond geraakt.</a:t>
            </a:r>
          </a:p>
          <a:p>
            <a:r>
              <a:rPr lang="nl-NL" sz="1600" dirty="0">
                <a:solidFill>
                  <a:sysClr val="windowText" lastClr="000000"/>
                </a:solidFill>
                <a:latin typeface="Comic Sans MS" panose="030F0702030302020204" pitchFamily="66" charset="0"/>
              </a:rPr>
              <a:t>De volgende keer is het verstandig om terug te trekken en versterking te zoeken!</a:t>
            </a:r>
          </a:p>
        </p:txBody>
      </p:sp>
      <p:pic>
        <p:nvPicPr>
          <p:cNvPr id="12" name="Afbeelding 11">
            <a:extLst>
              <a:ext uri="{FF2B5EF4-FFF2-40B4-BE49-F238E27FC236}">
                <a16:creationId xmlns:a16="http://schemas.microsoft.com/office/drawing/2014/main" id="{40210B8D-452F-482F-9ABF-6DE7B44D9F6F}"/>
              </a:ext>
            </a:extLst>
          </p:cNvPr>
          <p:cNvPicPr>
            <a:picLocks noChangeAspect="1"/>
          </p:cNvPicPr>
          <p:nvPr/>
        </p:nvPicPr>
        <p:blipFill rotWithShape="1">
          <a:blip r:embed="rId4">
            <a:extLst>
              <a:ext uri="{28A0092B-C50C-407E-A947-70E740481C1C}">
                <a14:useLocalDpi xmlns:a14="http://schemas.microsoft.com/office/drawing/2010/main" val="0"/>
              </a:ext>
            </a:extLst>
          </a:blip>
          <a:srcRect l="16257" t="54871" r="61580" b="9407"/>
          <a:stretch/>
        </p:blipFill>
        <p:spPr>
          <a:xfrm>
            <a:off x="8229600" y="-262083"/>
            <a:ext cx="2429435" cy="1969985"/>
          </a:xfrm>
          <a:prstGeom prst="rect">
            <a:avLst/>
          </a:prstGeom>
        </p:spPr>
      </p:pic>
      <p:sp>
        <p:nvSpPr>
          <p:cNvPr id="2" name="Tekstvak 1">
            <a:extLst>
              <a:ext uri="{FF2B5EF4-FFF2-40B4-BE49-F238E27FC236}">
                <a16:creationId xmlns:a16="http://schemas.microsoft.com/office/drawing/2014/main" id="{B71980CF-E2DD-4B58-8B55-138B8BD0CEB1}"/>
              </a:ext>
            </a:extLst>
          </p:cNvPr>
          <p:cNvSpPr txBox="1"/>
          <p:nvPr/>
        </p:nvSpPr>
        <p:spPr>
          <a:xfrm>
            <a:off x="8381719" y="25331"/>
            <a:ext cx="2125196" cy="73866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400" dirty="0">
                <a:latin typeface="Lucida Handwriting" panose="03010101010101010101" pitchFamily="66" charset="0"/>
              </a:rPr>
              <a:t>We hadden dit nooit moeten doen…</a:t>
            </a:r>
          </a:p>
        </p:txBody>
      </p:sp>
      <p:pic>
        <p:nvPicPr>
          <p:cNvPr id="14" name="Afbeelding 13">
            <a:extLst>
              <a:ext uri="{FF2B5EF4-FFF2-40B4-BE49-F238E27FC236}">
                <a16:creationId xmlns:a16="http://schemas.microsoft.com/office/drawing/2014/main" id="{8EA0E822-308D-45E0-83FE-967A62853B8F}"/>
              </a:ext>
            </a:extLst>
          </p:cNvPr>
          <p:cNvPicPr>
            <a:picLocks noChangeAspect="1"/>
          </p:cNvPicPr>
          <p:nvPr/>
        </p:nvPicPr>
        <p:blipFill rotWithShape="1">
          <a:blip r:embed="rId4">
            <a:extLst>
              <a:ext uri="{28A0092B-C50C-407E-A947-70E740481C1C}">
                <a14:useLocalDpi xmlns:a14="http://schemas.microsoft.com/office/drawing/2010/main" val="0"/>
              </a:ext>
            </a:extLst>
          </a:blip>
          <a:srcRect l="16507" t="55520" r="61704" b="9407"/>
          <a:stretch/>
        </p:blipFill>
        <p:spPr>
          <a:xfrm>
            <a:off x="9939127" y="45742"/>
            <a:ext cx="2012904" cy="2136400"/>
          </a:xfrm>
          <a:prstGeom prst="rect">
            <a:avLst/>
          </a:prstGeom>
        </p:spPr>
      </p:pic>
      <p:sp>
        <p:nvSpPr>
          <p:cNvPr id="3" name="Tekstvak 2">
            <a:extLst>
              <a:ext uri="{FF2B5EF4-FFF2-40B4-BE49-F238E27FC236}">
                <a16:creationId xmlns:a16="http://schemas.microsoft.com/office/drawing/2014/main" id="{E079AE38-631C-40C6-8F00-A9690BC58E8F}"/>
              </a:ext>
            </a:extLst>
          </p:cNvPr>
          <p:cNvSpPr txBox="1"/>
          <p:nvPr/>
        </p:nvSpPr>
        <p:spPr>
          <a:xfrm>
            <a:off x="9884918" y="240823"/>
            <a:ext cx="2125196"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latin typeface="Lucida Handwriting" panose="03010101010101010101" pitchFamily="66" charset="0"/>
              </a:rPr>
              <a:t>Klopt, </a:t>
            </a:r>
          </a:p>
          <a:p>
            <a:pPr algn="ctr"/>
            <a:r>
              <a:rPr lang="nl-NL" sz="1200" dirty="0">
                <a:latin typeface="Lucida Handwriting" panose="03010101010101010101" pitchFamily="66" charset="0"/>
              </a:rPr>
              <a:t>de Duitsers zijn veel sterker dan ik had gedacht…</a:t>
            </a:r>
          </a:p>
        </p:txBody>
      </p:sp>
      <p:sp>
        <p:nvSpPr>
          <p:cNvPr id="16" name="Pijl: rechts 15">
            <a:extLst>
              <a:ext uri="{FF2B5EF4-FFF2-40B4-BE49-F238E27FC236}">
                <a16:creationId xmlns:a16="http://schemas.microsoft.com/office/drawing/2014/main" id="{56038163-4411-4EDC-9E5F-B7CC9A27E3B9}"/>
              </a:ext>
            </a:extLst>
          </p:cNvPr>
          <p:cNvSpPr/>
          <p:nvPr/>
        </p:nvSpPr>
        <p:spPr>
          <a:xfrm>
            <a:off x="9939127" y="6523824"/>
            <a:ext cx="2012904" cy="38548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hlinkClick r:id="rId5" action="ppaction://hlinksldjump"/>
            <a:extLst>
              <a:ext uri="{FF2B5EF4-FFF2-40B4-BE49-F238E27FC236}">
                <a16:creationId xmlns:a16="http://schemas.microsoft.com/office/drawing/2014/main" id="{241860C5-BF3C-4E9A-9877-FE56949E543A}"/>
              </a:ext>
            </a:extLst>
          </p:cNvPr>
          <p:cNvSpPr txBox="1"/>
          <p:nvPr/>
        </p:nvSpPr>
        <p:spPr>
          <a:xfrm>
            <a:off x="9773920" y="6273225"/>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1037742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000017C-70FA-4C23-8CDE-D9EF79B045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728"/>
            <a:ext cx="12192000" cy="7011728"/>
          </a:xfrm>
        </p:spPr>
      </p:pic>
      <p:sp>
        <p:nvSpPr>
          <p:cNvPr id="2" name="Pijl: rechts 1">
            <a:extLst>
              <a:ext uri="{FF2B5EF4-FFF2-40B4-BE49-F238E27FC236}">
                <a16:creationId xmlns:a16="http://schemas.microsoft.com/office/drawing/2014/main" id="{C2676C1F-12D0-48B0-A944-1393B3CF40E6}"/>
              </a:ext>
            </a:extLst>
          </p:cNvPr>
          <p:cNvSpPr/>
          <p:nvPr/>
        </p:nvSpPr>
        <p:spPr>
          <a:xfrm>
            <a:off x="10028218" y="6481481"/>
            <a:ext cx="1909483" cy="41237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hlinkClick r:id="rId3" action="ppaction://hlinksldjump"/>
            <a:extLst>
              <a:ext uri="{FF2B5EF4-FFF2-40B4-BE49-F238E27FC236}">
                <a16:creationId xmlns:a16="http://schemas.microsoft.com/office/drawing/2014/main" id="{B9E1F0BF-49FF-4ED5-B320-8343179CA9C8}"/>
              </a:ext>
            </a:extLst>
          </p:cNvPr>
          <p:cNvSpPr txBox="1"/>
          <p:nvPr/>
        </p:nvSpPr>
        <p:spPr>
          <a:xfrm>
            <a:off x="9845637" y="6273225"/>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285905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5A1937E-54A4-49C4-98D1-79139F6A3F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728"/>
            <a:ext cx="12192000" cy="7011728"/>
          </a:xfrm>
        </p:spPr>
      </p:pic>
      <p:sp>
        <p:nvSpPr>
          <p:cNvPr id="2" name="Pijl: rechts 1">
            <a:extLst>
              <a:ext uri="{FF2B5EF4-FFF2-40B4-BE49-F238E27FC236}">
                <a16:creationId xmlns:a16="http://schemas.microsoft.com/office/drawing/2014/main" id="{ED5521F5-C1FC-46BD-AE84-06C775DA9CBD}"/>
              </a:ext>
            </a:extLst>
          </p:cNvPr>
          <p:cNvSpPr/>
          <p:nvPr/>
        </p:nvSpPr>
        <p:spPr>
          <a:xfrm>
            <a:off x="9978913" y="6485965"/>
            <a:ext cx="2008094" cy="46616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hlinkClick r:id="rId3" action="ppaction://hlinksldjump"/>
            <a:extLst>
              <a:ext uri="{FF2B5EF4-FFF2-40B4-BE49-F238E27FC236}">
                <a16:creationId xmlns:a16="http://schemas.microsoft.com/office/drawing/2014/main" id="{B474005A-6035-48E4-8879-D7BA775E9640}"/>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120477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232EA05-C461-4947-A953-74212D7F7E71}"/>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b="13674"/>
          <a:stretch/>
        </p:blipFill>
        <p:spPr>
          <a:xfrm>
            <a:off x="0" y="0"/>
            <a:ext cx="12192000" cy="8661510"/>
          </a:xfrm>
          <a:prstGeom prst="rect">
            <a:avLst/>
          </a:prstGeom>
        </p:spPr>
      </p:pic>
      <p:pic>
        <p:nvPicPr>
          <p:cNvPr id="9" name="Afbeelding 8">
            <a:extLst>
              <a:ext uri="{FF2B5EF4-FFF2-40B4-BE49-F238E27FC236}">
                <a16:creationId xmlns:a16="http://schemas.microsoft.com/office/drawing/2014/main" id="{3882F5D0-6CF8-4E1D-9010-65D84EBA1131}"/>
              </a:ext>
            </a:extLst>
          </p:cNvPr>
          <p:cNvPicPr>
            <a:picLocks noChangeAspect="1"/>
          </p:cNvPicPr>
          <p:nvPr/>
        </p:nvPicPr>
        <p:blipFill rotWithShape="1">
          <a:blip r:embed="rId3">
            <a:extLst>
              <a:ext uri="{28A0092B-C50C-407E-A947-70E740481C1C}">
                <a14:useLocalDpi xmlns:a14="http://schemas.microsoft.com/office/drawing/2010/main" val="0"/>
              </a:ext>
            </a:extLst>
          </a:blip>
          <a:srcRect l="44646" t="5726" r="13270" b="76958"/>
          <a:stretch/>
        </p:blipFill>
        <p:spPr>
          <a:xfrm>
            <a:off x="103973" y="0"/>
            <a:ext cx="5382428" cy="1523438"/>
          </a:xfrm>
          <a:prstGeom prst="rect">
            <a:avLst/>
          </a:prstGeom>
        </p:spPr>
      </p:pic>
      <p:sp>
        <p:nvSpPr>
          <p:cNvPr id="2" name="Tekstvak 1">
            <a:extLst>
              <a:ext uri="{FF2B5EF4-FFF2-40B4-BE49-F238E27FC236}">
                <a16:creationId xmlns:a16="http://schemas.microsoft.com/office/drawing/2014/main" id="{CFBC1224-9DE3-4CC4-A202-43FD5AED9EC3}"/>
              </a:ext>
            </a:extLst>
          </p:cNvPr>
          <p:cNvSpPr txBox="1"/>
          <p:nvPr/>
        </p:nvSpPr>
        <p:spPr>
          <a:xfrm>
            <a:off x="229479" y="153084"/>
            <a:ext cx="5131415"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dirty="0">
                <a:latin typeface="Comic Sans MS" panose="030F0702030302020204" pitchFamily="66" charset="0"/>
              </a:rPr>
              <a:t>Na een aantal weken op dezelfde plekken gezeten te hebben, verplaatsen een aantal  troepen zich 15 kilometer naar het zuiden, zo ook de groep van Pierre en Jean!</a:t>
            </a:r>
          </a:p>
        </p:txBody>
      </p:sp>
      <p:pic>
        <p:nvPicPr>
          <p:cNvPr id="13" name="Afbeelding 12">
            <a:extLst>
              <a:ext uri="{FF2B5EF4-FFF2-40B4-BE49-F238E27FC236}">
                <a16:creationId xmlns:a16="http://schemas.microsoft.com/office/drawing/2014/main" id="{CD0EA3B6-6884-4B5A-A86E-C2D32D775DD2}"/>
              </a:ext>
            </a:extLst>
          </p:cNvPr>
          <p:cNvPicPr>
            <a:picLocks noChangeAspect="1"/>
          </p:cNvPicPr>
          <p:nvPr/>
        </p:nvPicPr>
        <p:blipFill rotWithShape="1">
          <a:blip r:embed="rId4">
            <a:extLst>
              <a:ext uri="{28A0092B-C50C-407E-A947-70E740481C1C}">
                <a14:useLocalDpi xmlns:a14="http://schemas.microsoft.com/office/drawing/2010/main" val="0"/>
              </a:ext>
            </a:extLst>
          </a:blip>
          <a:srcRect l="16382" t="56603" r="61455" b="9407"/>
          <a:stretch/>
        </p:blipFill>
        <p:spPr>
          <a:xfrm rot="686790">
            <a:off x="5184682" y="564297"/>
            <a:ext cx="1595718" cy="1407458"/>
          </a:xfrm>
          <a:prstGeom prst="rect">
            <a:avLst/>
          </a:prstGeom>
        </p:spPr>
      </p:pic>
      <p:sp>
        <p:nvSpPr>
          <p:cNvPr id="4" name="Tekstvak 3">
            <a:extLst>
              <a:ext uri="{FF2B5EF4-FFF2-40B4-BE49-F238E27FC236}">
                <a16:creationId xmlns:a16="http://schemas.microsoft.com/office/drawing/2014/main" id="{80F9EB86-A3FE-47E8-B14D-C8F51DD936B8}"/>
              </a:ext>
            </a:extLst>
          </p:cNvPr>
          <p:cNvSpPr txBox="1"/>
          <p:nvPr/>
        </p:nvSpPr>
        <p:spPr>
          <a:xfrm rot="643707">
            <a:off x="5283953" y="701465"/>
            <a:ext cx="1498787"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000" dirty="0">
                <a:latin typeface="Lucida Handwriting" panose="03010101010101010101" pitchFamily="66" charset="0"/>
              </a:rPr>
              <a:t>Weet jij waarom wij verplaatst worden?</a:t>
            </a:r>
          </a:p>
        </p:txBody>
      </p:sp>
      <p:pic>
        <p:nvPicPr>
          <p:cNvPr id="15" name="Afbeelding 14">
            <a:extLst>
              <a:ext uri="{FF2B5EF4-FFF2-40B4-BE49-F238E27FC236}">
                <a16:creationId xmlns:a16="http://schemas.microsoft.com/office/drawing/2014/main" id="{6B541182-B4D1-436B-AA37-78414A65F759}"/>
              </a:ext>
            </a:extLst>
          </p:cNvPr>
          <p:cNvPicPr>
            <a:picLocks noChangeAspect="1"/>
          </p:cNvPicPr>
          <p:nvPr/>
        </p:nvPicPr>
        <p:blipFill rotWithShape="1">
          <a:blip r:embed="rId3">
            <a:extLst>
              <a:ext uri="{28A0092B-C50C-407E-A947-70E740481C1C}">
                <a14:useLocalDpi xmlns:a14="http://schemas.microsoft.com/office/drawing/2010/main" val="0"/>
              </a:ext>
            </a:extLst>
          </a:blip>
          <a:srcRect l="11527" t="7674" r="77837" b="81717"/>
          <a:stretch/>
        </p:blipFill>
        <p:spPr>
          <a:xfrm>
            <a:off x="2642128" y="1523438"/>
            <a:ext cx="2718766" cy="1559489"/>
          </a:xfrm>
          <a:prstGeom prst="rect">
            <a:avLst/>
          </a:prstGeom>
        </p:spPr>
      </p:pic>
      <p:sp>
        <p:nvSpPr>
          <p:cNvPr id="5" name="Tekstvak 4">
            <a:extLst>
              <a:ext uri="{FF2B5EF4-FFF2-40B4-BE49-F238E27FC236}">
                <a16:creationId xmlns:a16="http://schemas.microsoft.com/office/drawing/2014/main" id="{26812007-2D34-49D9-9915-10E42149329C}"/>
              </a:ext>
            </a:extLst>
          </p:cNvPr>
          <p:cNvSpPr txBox="1"/>
          <p:nvPr/>
        </p:nvSpPr>
        <p:spPr>
          <a:xfrm>
            <a:off x="2642128" y="1971755"/>
            <a:ext cx="2495551" cy="90794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050" dirty="0">
                <a:latin typeface="Lucida Handwriting" panose="03010101010101010101" pitchFamily="66" charset="0"/>
              </a:rPr>
              <a:t>Ik heb gehoord  dat </a:t>
            </a:r>
          </a:p>
          <a:p>
            <a:pPr algn="ctr"/>
            <a:r>
              <a:rPr lang="nl-NL" sz="1050" dirty="0">
                <a:latin typeface="Lucida Handwriting" panose="03010101010101010101" pitchFamily="66" charset="0"/>
              </a:rPr>
              <a:t>de soldaten zich daar ingraven…</a:t>
            </a:r>
          </a:p>
          <a:p>
            <a:pPr algn="ctr"/>
            <a:r>
              <a:rPr lang="nl-NL" sz="1050" dirty="0">
                <a:latin typeface="Lucida Handwriting" panose="03010101010101010101" pitchFamily="66" charset="0"/>
              </a:rPr>
              <a:t>Wat dat dan ook mag betekenen</a:t>
            </a:r>
            <a:r>
              <a:rPr lang="nl-NL" sz="1100" dirty="0"/>
              <a:t>.</a:t>
            </a:r>
          </a:p>
        </p:txBody>
      </p:sp>
      <p:pic>
        <p:nvPicPr>
          <p:cNvPr id="21" name="Afbeelding 20">
            <a:extLst>
              <a:ext uri="{FF2B5EF4-FFF2-40B4-BE49-F238E27FC236}">
                <a16:creationId xmlns:a16="http://schemas.microsoft.com/office/drawing/2014/main" id="{FEA61238-EA21-407E-BF3B-998C120CB39A}"/>
              </a:ext>
            </a:extLst>
          </p:cNvPr>
          <p:cNvPicPr>
            <a:picLocks noChangeAspect="1"/>
          </p:cNvPicPr>
          <p:nvPr/>
        </p:nvPicPr>
        <p:blipFill rotWithShape="1">
          <a:blip r:embed="rId5">
            <a:extLst>
              <a:ext uri="{28A0092B-C50C-407E-A947-70E740481C1C}">
                <a14:useLocalDpi xmlns:a14="http://schemas.microsoft.com/office/drawing/2010/main" val="0"/>
              </a:ext>
            </a:extLst>
          </a:blip>
          <a:srcRect l="9161" t="6422" r="67805" b="59587"/>
          <a:stretch/>
        </p:blipFill>
        <p:spPr>
          <a:xfrm>
            <a:off x="5764308" y="2175310"/>
            <a:ext cx="2133600" cy="1810677"/>
          </a:xfrm>
          <a:prstGeom prst="rect">
            <a:avLst/>
          </a:prstGeom>
        </p:spPr>
      </p:pic>
      <p:sp>
        <p:nvSpPr>
          <p:cNvPr id="6" name="Tekstvak 5">
            <a:extLst>
              <a:ext uri="{FF2B5EF4-FFF2-40B4-BE49-F238E27FC236}">
                <a16:creationId xmlns:a16="http://schemas.microsoft.com/office/drawing/2014/main" id="{08EED8E1-40BC-43DD-823C-B63FA9E63596}"/>
              </a:ext>
            </a:extLst>
          </p:cNvPr>
          <p:cNvSpPr txBox="1"/>
          <p:nvPr/>
        </p:nvSpPr>
        <p:spPr>
          <a:xfrm>
            <a:off x="5764308" y="2939238"/>
            <a:ext cx="2133599" cy="93871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100" dirty="0">
                <a:latin typeface="Lucida Handwriting" panose="03010101010101010101" pitchFamily="66" charset="0"/>
              </a:rPr>
              <a:t>Goh, ik ben </a:t>
            </a:r>
          </a:p>
          <a:p>
            <a:pPr algn="ctr"/>
            <a:r>
              <a:rPr lang="nl-NL" sz="1100" dirty="0">
                <a:latin typeface="Lucida Handwriting" panose="03010101010101010101" pitchFamily="66" charset="0"/>
              </a:rPr>
              <a:t>benieuwd! Misschien </a:t>
            </a:r>
          </a:p>
          <a:p>
            <a:pPr algn="ctr"/>
            <a:r>
              <a:rPr lang="nl-NL" sz="1100" dirty="0">
                <a:latin typeface="Lucida Handwriting" panose="03010101010101010101" pitchFamily="66" charset="0"/>
              </a:rPr>
              <a:t>is het wel een nieuwe manier van oorlog voeren!</a:t>
            </a:r>
          </a:p>
        </p:txBody>
      </p:sp>
      <p:sp>
        <p:nvSpPr>
          <p:cNvPr id="22" name="Pijl: rechts 21">
            <a:extLst>
              <a:ext uri="{FF2B5EF4-FFF2-40B4-BE49-F238E27FC236}">
                <a16:creationId xmlns:a16="http://schemas.microsoft.com/office/drawing/2014/main" id="{E0900F65-A7E7-453D-856D-ECDA37D7B4BA}"/>
              </a:ext>
            </a:extLst>
          </p:cNvPr>
          <p:cNvSpPr/>
          <p:nvPr/>
        </p:nvSpPr>
        <p:spPr>
          <a:xfrm>
            <a:off x="8901953" y="6396316"/>
            <a:ext cx="3039035" cy="46168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6" action="ppaction://hlinksldjump"/>
            <a:extLst>
              <a:ext uri="{FF2B5EF4-FFF2-40B4-BE49-F238E27FC236}">
                <a16:creationId xmlns:a16="http://schemas.microsoft.com/office/drawing/2014/main" id="{A8BB6E12-6AA5-4F93-A2F2-91A2C92F6E5E}"/>
              </a:ext>
            </a:extLst>
          </p:cNvPr>
          <p:cNvSpPr txBox="1"/>
          <p:nvPr/>
        </p:nvSpPr>
        <p:spPr>
          <a:xfrm>
            <a:off x="8722658" y="6314454"/>
            <a:ext cx="3218330"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2000" dirty="0">
                <a:ln>
                  <a:solidFill>
                    <a:sysClr val="windowText" lastClr="000000"/>
                  </a:solidFill>
                </a:ln>
                <a:solidFill>
                  <a:schemeClr val="bg1"/>
                </a:solidFill>
                <a:latin typeface="Comic Sans MS" panose="030F0702030302020204" pitchFamily="66" charset="0"/>
              </a:rPr>
              <a:t>Op naar het nieuwe kamp!</a:t>
            </a:r>
            <a:endParaRPr lang="nl-NL" sz="2000" dirty="0">
              <a:latin typeface="Comic Sans MS" panose="030F0702030302020204" pitchFamily="66" charset="0"/>
            </a:endParaRPr>
          </a:p>
        </p:txBody>
      </p:sp>
    </p:spTree>
    <p:extLst>
      <p:ext uri="{BB962C8B-B14F-4D97-AF65-F5344CB8AC3E}">
        <p14:creationId xmlns:p14="http://schemas.microsoft.com/office/powerpoint/2010/main" val="711882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A3C4B1B-378C-4708-AC14-CDCD640D67FA}"/>
              </a:ext>
            </a:extLst>
          </p:cNvPr>
          <p:cNvPicPr>
            <a:picLocks noChangeAspect="1"/>
          </p:cNvPicPr>
          <p:nvPr/>
        </p:nvPicPr>
        <p:blipFill rotWithShape="1">
          <a:blip r:embed="rId2">
            <a:extLst>
              <a:ext uri="{28A0092B-C50C-407E-A947-70E740481C1C}">
                <a14:useLocalDpi xmlns:a14="http://schemas.microsoft.com/office/drawing/2010/main" val="0"/>
              </a:ext>
            </a:extLst>
          </a:blip>
          <a:srcRect l="2549" t="21717" r="1476" b="20913"/>
          <a:stretch/>
        </p:blipFill>
        <p:spPr>
          <a:xfrm>
            <a:off x="0" y="-429958"/>
            <a:ext cx="12192000" cy="7287958"/>
          </a:xfrm>
          <a:prstGeom prst="rect">
            <a:avLst/>
          </a:prstGeom>
        </p:spPr>
      </p:pic>
      <p:pic>
        <p:nvPicPr>
          <p:cNvPr id="10" name="Graphic 9" descr="Vergrootglas met effen opvulling">
            <a:hlinkClick r:id="rId3" action="ppaction://hlinksldjump"/>
            <a:extLst>
              <a:ext uri="{FF2B5EF4-FFF2-40B4-BE49-F238E27FC236}">
                <a16:creationId xmlns:a16="http://schemas.microsoft.com/office/drawing/2014/main" id="{2674FEBE-28AF-4B36-8756-55ABAD61E8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0730" y="3711388"/>
            <a:ext cx="820271" cy="820271"/>
          </a:xfrm>
          <a:prstGeom prst="rect">
            <a:avLst/>
          </a:prstGeom>
        </p:spPr>
      </p:pic>
      <p:pic>
        <p:nvPicPr>
          <p:cNvPr id="13" name="Graphic 12" descr="Vergrootglas met effen opvulling">
            <a:hlinkClick r:id="rId6" action="ppaction://hlinksldjump"/>
            <a:extLst>
              <a:ext uri="{FF2B5EF4-FFF2-40B4-BE49-F238E27FC236}">
                <a16:creationId xmlns:a16="http://schemas.microsoft.com/office/drawing/2014/main" id="{0A436642-486C-4FC0-B60B-92DCD11D1E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7908" y="4805083"/>
            <a:ext cx="820271" cy="820271"/>
          </a:xfrm>
          <a:prstGeom prst="rect">
            <a:avLst/>
          </a:prstGeom>
        </p:spPr>
      </p:pic>
      <p:pic>
        <p:nvPicPr>
          <p:cNvPr id="14" name="Graphic 13" descr="Vergrootglas met effen opvulling">
            <a:hlinkClick r:id="rId7" action="ppaction://hlinksldjump"/>
            <a:extLst>
              <a:ext uri="{FF2B5EF4-FFF2-40B4-BE49-F238E27FC236}">
                <a16:creationId xmlns:a16="http://schemas.microsoft.com/office/drawing/2014/main" id="{87A83C49-6A88-4B22-ADD1-93DFCC706F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9742" y="1190171"/>
            <a:ext cx="820271" cy="820271"/>
          </a:xfrm>
          <a:prstGeom prst="rect">
            <a:avLst/>
          </a:prstGeom>
        </p:spPr>
      </p:pic>
      <p:pic>
        <p:nvPicPr>
          <p:cNvPr id="15" name="Graphic 14" descr="Vergrootglas met effen opvulling">
            <a:hlinkClick r:id="rId8" action="ppaction://hlinksldjump"/>
            <a:extLst>
              <a:ext uri="{FF2B5EF4-FFF2-40B4-BE49-F238E27FC236}">
                <a16:creationId xmlns:a16="http://schemas.microsoft.com/office/drawing/2014/main" id="{45698549-E281-4CD8-8ADB-4C43E5A211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3711388"/>
            <a:ext cx="820271" cy="820271"/>
          </a:xfrm>
          <a:prstGeom prst="rect">
            <a:avLst/>
          </a:prstGeom>
        </p:spPr>
      </p:pic>
      <p:pic>
        <p:nvPicPr>
          <p:cNvPr id="16" name="Graphic 15" descr="Vergrootglas met effen opvulling">
            <a:hlinkClick r:id="rId9" action="ppaction://hlinksldjump"/>
            <a:extLst>
              <a:ext uri="{FF2B5EF4-FFF2-40B4-BE49-F238E27FC236}">
                <a16:creationId xmlns:a16="http://schemas.microsoft.com/office/drawing/2014/main" id="{82740029-4072-41B0-B2DD-3D51091662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2400" y="1685321"/>
            <a:ext cx="820271" cy="820271"/>
          </a:xfrm>
          <a:prstGeom prst="rect">
            <a:avLst/>
          </a:prstGeom>
        </p:spPr>
      </p:pic>
      <p:pic>
        <p:nvPicPr>
          <p:cNvPr id="18" name="Graphic 17" descr="Vergrootglas met effen opvulling">
            <a:hlinkClick r:id="rId10" action="ppaction://hlinksldjump"/>
            <a:extLst>
              <a:ext uri="{FF2B5EF4-FFF2-40B4-BE49-F238E27FC236}">
                <a16:creationId xmlns:a16="http://schemas.microsoft.com/office/drawing/2014/main" id="{E86ED7F3-FFFB-46DE-BEAD-48D79093A1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86248">
            <a:off x="4197088" y="4601135"/>
            <a:ext cx="820271" cy="820271"/>
          </a:xfrm>
          <a:prstGeom prst="rect">
            <a:avLst/>
          </a:prstGeom>
        </p:spPr>
      </p:pic>
      <p:pic>
        <p:nvPicPr>
          <p:cNvPr id="19" name="Graphic 18" descr="Vergrootglas met effen opvulling">
            <a:hlinkClick r:id="rId11" action="ppaction://hlinksldjump"/>
            <a:extLst>
              <a:ext uri="{FF2B5EF4-FFF2-40B4-BE49-F238E27FC236}">
                <a16:creationId xmlns:a16="http://schemas.microsoft.com/office/drawing/2014/main" id="{A04F1CF4-4D01-4071-BCC7-DACD647E53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73842">
            <a:off x="7378657" y="5421406"/>
            <a:ext cx="820271" cy="820271"/>
          </a:xfrm>
          <a:prstGeom prst="rect">
            <a:avLst/>
          </a:prstGeom>
        </p:spPr>
      </p:pic>
      <p:pic>
        <p:nvPicPr>
          <p:cNvPr id="3" name="Afbeelding 2">
            <a:extLst>
              <a:ext uri="{FF2B5EF4-FFF2-40B4-BE49-F238E27FC236}">
                <a16:creationId xmlns:a16="http://schemas.microsoft.com/office/drawing/2014/main" id="{188D2D39-75C9-4F63-95DC-B19B79E20E1C}"/>
              </a:ext>
            </a:extLst>
          </p:cNvPr>
          <p:cNvPicPr>
            <a:picLocks noChangeAspect="1"/>
          </p:cNvPicPr>
          <p:nvPr/>
        </p:nvPicPr>
        <p:blipFill rotWithShape="1">
          <a:blip r:embed="rId12">
            <a:extLst>
              <a:ext uri="{28A0092B-C50C-407E-A947-70E740481C1C}">
                <a14:useLocalDpi xmlns:a14="http://schemas.microsoft.com/office/drawing/2010/main" val="0"/>
              </a:ext>
            </a:extLst>
          </a:blip>
          <a:srcRect l="27837" t="26077" r="50000" b="37985"/>
          <a:stretch/>
        </p:blipFill>
        <p:spPr>
          <a:xfrm>
            <a:off x="72278" y="121234"/>
            <a:ext cx="2680448" cy="2384357"/>
          </a:xfrm>
          <a:prstGeom prst="rect">
            <a:avLst/>
          </a:prstGeom>
        </p:spPr>
      </p:pic>
      <p:sp>
        <p:nvSpPr>
          <p:cNvPr id="11" name="Tekstvak 10">
            <a:extLst>
              <a:ext uri="{FF2B5EF4-FFF2-40B4-BE49-F238E27FC236}">
                <a16:creationId xmlns:a16="http://schemas.microsoft.com/office/drawing/2014/main" id="{416BA1FE-F251-4784-A02E-E52DB1E06979}"/>
              </a:ext>
            </a:extLst>
          </p:cNvPr>
          <p:cNvSpPr txBox="1"/>
          <p:nvPr/>
        </p:nvSpPr>
        <p:spPr>
          <a:xfrm>
            <a:off x="168754" y="174508"/>
            <a:ext cx="2361991" cy="224676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400" dirty="0">
                <a:latin typeface="Comic Sans MS" panose="030F0702030302020204" pitchFamily="66" charset="0"/>
              </a:rPr>
              <a:t>Aangekomen bij het kamp. Zijn de nieuwe soldaten meteen hoog nodig; de Duitsers hebben een aanval geopend.</a:t>
            </a:r>
          </a:p>
          <a:p>
            <a:r>
              <a:rPr lang="nl-NL" sz="1400" dirty="0">
                <a:latin typeface="Comic Sans MS" panose="030F0702030302020204" pitchFamily="66" charset="0"/>
              </a:rPr>
              <a:t>Kijk op de map en</a:t>
            </a:r>
          </a:p>
          <a:p>
            <a:r>
              <a:rPr lang="nl-NL" sz="1400" dirty="0">
                <a:latin typeface="Comic Sans MS" panose="030F0702030302020204" pitchFamily="66" charset="0"/>
              </a:rPr>
              <a:t>check waar je </a:t>
            </a:r>
          </a:p>
          <a:p>
            <a:r>
              <a:rPr lang="nl-NL" sz="1400" dirty="0">
                <a:latin typeface="Comic Sans MS" panose="030F0702030302020204" pitchFamily="66" charset="0"/>
              </a:rPr>
              <a:t>het meest </a:t>
            </a:r>
          </a:p>
          <a:p>
            <a:r>
              <a:rPr lang="nl-NL" sz="1400" dirty="0">
                <a:latin typeface="Comic Sans MS" panose="030F0702030302020204" pitchFamily="66" charset="0"/>
              </a:rPr>
              <a:t>nodig zult</a:t>
            </a:r>
          </a:p>
          <a:p>
            <a:r>
              <a:rPr lang="nl-NL" sz="1400" dirty="0">
                <a:latin typeface="Comic Sans MS" panose="030F0702030302020204" pitchFamily="66" charset="0"/>
              </a:rPr>
              <a:t>zijn! </a:t>
            </a:r>
          </a:p>
        </p:txBody>
      </p:sp>
    </p:spTree>
    <p:extLst>
      <p:ext uri="{BB962C8B-B14F-4D97-AF65-F5344CB8AC3E}">
        <p14:creationId xmlns:p14="http://schemas.microsoft.com/office/powerpoint/2010/main" val="885117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D37183C-B857-4531-9B24-9CD7CB369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303"/>
            <a:ext cx="12192000" cy="804319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8A08A976-7A63-44A4-AC1F-D72ABA3AC838}"/>
              </a:ext>
            </a:extLst>
          </p:cNvPr>
          <p:cNvPicPr>
            <a:picLocks noChangeAspect="1"/>
          </p:cNvPicPr>
          <p:nvPr/>
        </p:nvPicPr>
        <p:blipFill rotWithShape="1">
          <a:blip r:embed="rId3">
            <a:extLst>
              <a:ext uri="{28A0092B-C50C-407E-A947-70E740481C1C}">
                <a14:useLocalDpi xmlns:a14="http://schemas.microsoft.com/office/drawing/2010/main" val="0"/>
              </a:ext>
            </a:extLst>
          </a:blip>
          <a:srcRect l="48806" t="10778" r="9913" b="20690"/>
          <a:stretch/>
        </p:blipFill>
        <p:spPr>
          <a:xfrm>
            <a:off x="8328212" y="883085"/>
            <a:ext cx="5280209" cy="8765769"/>
          </a:xfrm>
          <a:prstGeom prst="rect">
            <a:avLst/>
          </a:prstGeom>
        </p:spPr>
      </p:pic>
      <p:pic>
        <p:nvPicPr>
          <p:cNvPr id="11" name="Afbeelding 10">
            <a:extLst>
              <a:ext uri="{FF2B5EF4-FFF2-40B4-BE49-F238E27FC236}">
                <a16:creationId xmlns:a16="http://schemas.microsoft.com/office/drawing/2014/main" id="{201EA8DD-5A64-4509-B783-224B2961F8CB}"/>
              </a:ext>
            </a:extLst>
          </p:cNvPr>
          <p:cNvPicPr>
            <a:picLocks noChangeAspect="1"/>
          </p:cNvPicPr>
          <p:nvPr/>
        </p:nvPicPr>
        <p:blipFill rotWithShape="1">
          <a:blip r:embed="rId4">
            <a:extLst>
              <a:ext uri="{28A0092B-C50C-407E-A947-70E740481C1C}">
                <a14:useLocalDpi xmlns:a14="http://schemas.microsoft.com/office/drawing/2010/main" val="0"/>
              </a:ext>
            </a:extLst>
          </a:blip>
          <a:srcRect l="8746" t="12933" r="68125" b="59802"/>
          <a:stretch/>
        </p:blipFill>
        <p:spPr>
          <a:xfrm>
            <a:off x="2329318" y="1300171"/>
            <a:ext cx="3068942" cy="1816253"/>
          </a:xfrm>
          <a:prstGeom prst="rect">
            <a:avLst/>
          </a:prstGeom>
        </p:spPr>
      </p:pic>
      <p:sp>
        <p:nvSpPr>
          <p:cNvPr id="7" name="Tekstvak 6">
            <a:extLst>
              <a:ext uri="{FF2B5EF4-FFF2-40B4-BE49-F238E27FC236}">
                <a16:creationId xmlns:a16="http://schemas.microsoft.com/office/drawing/2014/main" id="{6E17B750-00B2-4B1D-925E-C4C002228660}"/>
              </a:ext>
            </a:extLst>
          </p:cNvPr>
          <p:cNvSpPr txBox="1"/>
          <p:nvPr/>
        </p:nvSpPr>
        <p:spPr>
          <a:xfrm>
            <a:off x="2484372" y="1754002"/>
            <a:ext cx="2855614" cy="116955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400" dirty="0" err="1">
                <a:latin typeface="Lucida Handwriting" panose="03010101010101010101" pitchFamily="66" charset="0"/>
              </a:rPr>
              <a:t>Oi</a:t>
            </a:r>
            <a:r>
              <a:rPr lang="nl-NL" sz="1400" dirty="0">
                <a:latin typeface="Lucida Handwriting" panose="03010101010101010101" pitchFamily="66" charset="0"/>
              </a:rPr>
              <a:t>, jij bent geen </a:t>
            </a:r>
          </a:p>
          <a:p>
            <a:pPr algn="ctr"/>
            <a:r>
              <a:rPr lang="nl-NL" sz="1400" dirty="0">
                <a:latin typeface="Lucida Handwriting" panose="03010101010101010101" pitchFamily="66" charset="0"/>
              </a:rPr>
              <a:t>chirurg! Maak dat je </a:t>
            </a:r>
          </a:p>
          <a:p>
            <a:pPr algn="ctr"/>
            <a:r>
              <a:rPr lang="nl-NL" sz="1400" dirty="0">
                <a:latin typeface="Lucida Handwriting" panose="03010101010101010101" pitchFamily="66" charset="0"/>
              </a:rPr>
              <a:t>gauw weg bent! Ze hebben je buiten nodig. Hier </a:t>
            </a:r>
          </a:p>
          <a:p>
            <a:pPr algn="ctr"/>
            <a:r>
              <a:rPr lang="nl-NL" sz="1400" dirty="0">
                <a:latin typeface="Lucida Handwriting" panose="03010101010101010101" pitchFamily="66" charset="0"/>
              </a:rPr>
              <a:t>ben je nutteloos!</a:t>
            </a:r>
          </a:p>
        </p:txBody>
      </p:sp>
      <p:sp>
        <p:nvSpPr>
          <p:cNvPr id="2" name="Pijl: links 1">
            <a:extLst>
              <a:ext uri="{FF2B5EF4-FFF2-40B4-BE49-F238E27FC236}">
                <a16:creationId xmlns:a16="http://schemas.microsoft.com/office/drawing/2014/main" id="{A3DC8FF9-9237-45C0-B131-BEB866E60A67}"/>
              </a:ext>
            </a:extLst>
          </p:cNvPr>
          <p:cNvSpPr/>
          <p:nvPr/>
        </p:nvSpPr>
        <p:spPr>
          <a:xfrm>
            <a:off x="0" y="6051033"/>
            <a:ext cx="3103418" cy="489527"/>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hlinkClick r:id="rId5" action="ppaction://hlinksldjump"/>
            <a:extLst>
              <a:ext uri="{FF2B5EF4-FFF2-40B4-BE49-F238E27FC236}">
                <a16:creationId xmlns:a16="http://schemas.microsoft.com/office/drawing/2014/main" id="{39A29188-AF4C-4029-8C36-37C873E3C5FA}"/>
              </a:ext>
            </a:extLst>
          </p:cNvPr>
          <p:cNvSpPr txBox="1"/>
          <p:nvPr/>
        </p:nvSpPr>
        <p:spPr>
          <a:xfrm>
            <a:off x="248084" y="6019920"/>
            <a:ext cx="3270971"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nl-NL" dirty="0">
                <a:ln>
                  <a:solidFill>
                    <a:sysClr val="windowText" lastClr="000000"/>
                  </a:solidFill>
                </a:ln>
                <a:solidFill>
                  <a:schemeClr val="bg1"/>
                </a:solidFill>
                <a:latin typeface="Comic Sans MS" panose="030F0702030302020204" pitchFamily="66" charset="0"/>
              </a:rPr>
              <a:t>Snel terug naar de kaart!</a:t>
            </a:r>
          </a:p>
        </p:txBody>
      </p:sp>
    </p:spTree>
    <p:extLst>
      <p:ext uri="{BB962C8B-B14F-4D97-AF65-F5344CB8AC3E}">
        <p14:creationId xmlns:p14="http://schemas.microsoft.com/office/powerpoint/2010/main" val="3076802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dventures in No Man's Land - BBC News">
            <a:extLst>
              <a:ext uri="{FF2B5EF4-FFF2-40B4-BE49-F238E27FC236}">
                <a16:creationId xmlns:a16="http://schemas.microsoft.com/office/drawing/2014/main" id="{FA0249A6-AEF4-4206-968C-0BE1D0A8C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0672"/>
            <a:ext cx="12192000" cy="861934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FB682197-B313-4117-853A-A1119008204B}"/>
              </a:ext>
            </a:extLst>
          </p:cNvPr>
          <p:cNvPicPr>
            <a:picLocks noChangeAspect="1"/>
          </p:cNvPicPr>
          <p:nvPr/>
        </p:nvPicPr>
        <p:blipFill rotWithShape="1">
          <a:blip r:embed="rId3">
            <a:extLst>
              <a:ext uri="{28A0092B-C50C-407E-A947-70E740481C1C}">
                <a14:useLocalDpi xmlns:a14="http://schemas.microsoft.com/office/drawing/2010/main" val="0"/>
              </a:ext>
            </a:extLst>
          </a:blip>
          <a:srcRect l="9989" t="11242" r="46992" b="16470"/>
          <a:stretch/>
        </p:blipFill>
        <p:spPr>
          <a:xfrm>
            <a:off x="-242047" y="2088776"/>
            <a:ext cx="3514164" cy="5906786"/>
          </a:xfrm>
          <a:prstGeom prst="rect">
            <a:avLst/>
          </a:prstGeom>
        </p:spPr>
      </p:pic>
      <p:pic>
        <p:nvPicPr>
          <p:cNvPr id="3" name="Afbeelding 2">
            <a:extLst>
              <a:ext uri="{FF2B5EF4-FFF2-40B4-BE49-F238E27FC236}">
                <a16:creationId xmlns:a16="http://schemas.microsoft.com/office/drawing/2014/main" id="{66E7DA31-EEB1-4318-A96B-39165A593883}"/>
              </a:ext>
            </a:extLst>
          </p:cNvPr>
          <p:cNvPicPr>
            <a:picLocks noChangeAspect="1"/>
          </p:cNvPicPr>
          <p:nvPr/>
        </p:nvPicPr>
        <p:blipFill rotWithShape="1">
          <a:blip r:embed="rId4">
            <a:extLst>
              <a:ext uri="{28A0092B-C50C-407E-A947-70E740481C1C}">
                <a14:useLocalDpi xmlns:a14="http://schemas.microsoft.com/office/drawing/2010/main" val="0"/>
              </a:ext>
            </a:extLst>
          </a:blip>
          <a:srcRect l="8954" t="13535" r="68385" b="57477"/>
          <a:stretch/>
        </p:blipFill>
        <p:spPr>
          <a:xfrm>
            <a:off x="3819989" y="2591785"/>
            <a:ext cx="2276011" cy="1674430"/>
          </a:xfrm>
          <a:prstGeom prst="rect">
            <a:avLst/>
          </a:prstGeom>
        </p:spPr>
      </p:pic>
      <p:sp>
        <p:nvSpPr>
          <p:cNvPr id="4" name="Tekstvak 3">
            <a:extLst>
              <a:ext uri="{FF2B5EF4-FFF2-40B4-BE49-F238E27FC236}">
                <a16:creationId xmlns:a16="http://schemas.microsoft.com/office/drawing/2014/main" id="{5F335381-6D27-4E62-A7D2-B450D65E56CC}"/>
              </a:ext>
            </a:extLst>
          </p:cNvPr>
          <p:cNvSpPr txBox="1"/>
          <p:nvPr/>
        </p:nvSpPr>
        <p:spPr>
          <a:xfrm>
            <a:off x="3761205" y="3080736"/>
            <a:ext cx="2393577"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solidFill>
                  <a:sysClr val="windowText" lastClr="000000"/>
                </a:solidFill>
                <a:latin typeface="Lucida Handwriting" panose="03010101010101010101" pitchFamily="66" charset="0"/>
              </a:rPr>
              <a:t>Wil je dood ofzo, </a:t>
            </a:r>
          </a:p>
          <a:p>
            <a:pPr algn="ctr"/>
            <a:r>
              <a:rPr lang="nl-NL" sz="1200" dirty="0">
                <a:solidFill>
                  <a:sysClr val="windowText" lastClr="000000"/>
                </a:solidFill>
                <a:latin typeface="Lucida Handwriting" panose="03010101010101010101" pitchFamily="66" charset="0"/>
              </a:rPr>
              <a:t>wat sta je daar nou te kijken! Maak dat je wegkomt!</a:t>
            </a:r>
          </a:p>
        </p:txBody>
      </p:sp>
      <p:sp>
        <p:nvSpPr>
          <p:cNvPr id="7" name="Pijl: links 6">
            <a:extLst>
              <a:ext uri="{FF2B5EF4-FFF2-40B4-BE49-F238E27FC236}">
                <a16:creationId xmlns:a16="http://schemas.microsoft.com/office/drawing/2014/main" id="{B6E59349-DCEC-4BF0-A261-98CD65CCFCC4}"/>
              </a:ext>
            </a:extLst>
          </p:cNvPr>
          <p:cNvSpPr/>
          <p:nvPr/>
        </p:nvSpPr>
        <p:spPr>
          <a:xfrm>
            <a:off x="0" y="6059284"/>
            <a:ext cx="3103418" cy="489527"/>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hlinkClick r:id="rId5" action="ppaction://hlinksldjump"/>
            <a:extLst>
              <a:ext uri="{FF2B5EF4-FFF2-40B4-BE49-F238E27FC236}">
                <a16:creationId xmlns:a16="http://schemas.microsoft.com/office/drawing/2014/main" id="{38082AD5-4535-4260-B21A-7853747FF55A}"/>
              </a:ext>
            </a:extLst>
          </p:cNvPr>
          <p:cNvSpPr txBox="1"/>
          <p:nvPr/>
        </p:nvSpPr>
        <p:spPr>
          <a:xfrm>
            <a:off x="245690" y="6059284"/>
            <a:ext cx="3270971"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nl-NL" dirty="0">
                <a:ln>
                  <a:solidFill>
                    <a:sysClr val="windowText" lastClr="000000"/>
                  </a:solidFill>
                </a:ln>
                <a:solidFill>
                  <a:schemeClr val="bg1"/>
                </a:solidFill>
                <a:latin typeface="Comic Sans MS" panose="030F0702030302020204" pitchFamily="66" charset="0"/>
              </a:rPr>
              <a:t>Snel terug naar de kaart!</a:t>
            </a:r>
          </a:p>
        </p:txBody>
      </p:sp>
    </p:spTree>
    <p:extLst>
      <p:ext uri="{BB962C8B-B14F-4D97-AF65-F5344CB8AC3E}">
        <p14:creationId xmlns:p14="http://schemas.microsoft.com/office/powerpoint/2010/main" val="3051352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How IWM Is Trying To Identify The Man In This Film | Imperial War Museums">
            <a:extLst>
              <a:ext uri="{FF2B5EF4-FFF2-40B4-BE49-F238E27FC236}">
                <a16:creationId xmlns:a16="http://schemas.microsoft.com/office/drawing/2014/main" id="{74271FEF-0EFA-4C93-9AE6-7BA75F890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3318"/>
            <a:ext cx="12344401" cy="927148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3BCA2A0C-959B-4D7A-969D-118B7899C05D}"/>
              </a:ext>
            </a:extLst>
          </p:cNvPr>
          <p:cNvPicPr>
            <a:picLocks noChangeAspect="1"/>
          </p:cNvPicPr>
          <p:nvPr/>
        </p:nvPicPr>
        <p:blipFill rotWithShape="1">
          <a:blip r:embed="rId3">
            <a:extLst>
              <a:ext uri="{28A0092B-C50C-407E-A947-70E740481C1C}">
                <a14:useLocalDpi xmlns:a14="http://schemas.microsoft.com/office/drawing/2010/main" val="0"/>
              </a:ext>
            </a:extLst>
          </a:blip>
          <a:srcRect l="9989" t="11242" r="46992" b="16470"/>
          <a:stretch/>
        </p:blipFill>
        <p:spPr>
          <a:xfrm>
            <a:off x="-995084" y="2100406"/>
            <a:ext cx="8382002" cy="14088897"/>
          </a:xfrm>
          <a:prstGeom prst="rect">
            <a:avLst/>
          </a:prstGeom>
        </p:spPr>
      </p:pic>
      <p:pic>
        <p:nvPicPr>
          <p:cNvPr id="5" name="Afbeelding 4">
            <a:extLst>
              <a:ext uri="{FF2B5EF4-FFF2-40B4-BE49-F238E27FC236}">
                <a16:creationId xmlns:a16="http://schemas.microsoft.com/office/drawing/2014/main" id="{0EC6ABC4-DD03-4D07-9196-7899723A3A54}"/>
              </a:ext>
            </a:extLst>
          </p:cNvPr>
          <p:cNvPicPr>
            <a:picLocks noChangeAspect="1"/>
          </p:cNvPicPr>
          <p:nvPr/>
        </p:nvPicPr>
        <p:blipFill rotWithShape="1">
          <a:blip r:embed="rId4">
            <a:extLst>
              <a:ext uri="{28A0092B-C50C-407E-A947-70E740481C1C}">
                <a14:useLocalDpi xmlns:a14="http://schemas.microsoft.com/office/drawing/2010/main" val="0"/>
              </a:ext>
            </a:extLst>
          </a:blip>
          <a:srcRect l="16266" t="55596" r="61370" b="8726"/>
          <a:stretch/>
        </p:blipFill>
        <p:spPr>
          <a:xfrm rot="746411">
            <a:off x="6260450" y="615856"/>
            <a:ext cx="3526154" cy="2757463"/>
          </a:xfrm>
          <a:prstGeom prst="rect">
            <a:avLst/>
          </a:prstGeom>
        </p:spPr>
      </p:pic>
      <p:sp>
        <p:nvSpPr>
          <p:cNvPr id="4" name="Tekstvak 3">
            <a:extLst>
              <a:ext uri="{FF2B5EF4-FFF2-40B4-BE49-F238E27FC236}">
                <a16:creationId xmlns:a16="http://schemas.microsoft.com/office/drawing/2014/main" id="{604E9070-2A2B-425D-9830-CE1BAE114404}"/>
              </a:ext>
            </a:extLst>
          </p:cNvPr>
          <p:cNvSpPr txBox="1"/>
          <p:nvPr/>
        </p:nvSpPr>
        <p:spPr>
          <a:xfrm rot="599115">
            <a:off x="6664416" y="838285"/>
            <a:ext cx="2931458" cy="101566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solidFill>
                  <a:sysClr val="windowText" lastClr="000000"/>
                </a:solidFill>
                <a:latin typeface="Lucida Handwriting" panose="03010101010101010101" pitchFamily="66" charset="0"/>
              </a:rPr>
              <a:t>Hey vriend, </a:t>
            </a:r>
          </a:p>
          <a:p>
            <a:pPr algn="ctr"/>
            <a:r>
              <a:rPr lang="nl-NL" sz="1200" dirty="0">
                <a:solidFill>
                  <a:sysClr val="windowText" lastClr="000000"/>
                </a:solidFill>
                <a:latin typeface="Lucida Handwriting" panose="03010101010101010101" pitchFamily="66" charset="0"/>
              </a:rPr>
              <a:t>Loop eens door en maak plaats voor de gewonden! Je kunt hier niet zomaar een beetje gaan staan slapen!</a:t>
            </a:r>
          </a:p>
        </p:txBody>
      </p:sp>
      <p:sp>
        <p:nvSpPr>
          <p:cNvPr id="7" name="Pijl: links 6">
            <a:extLst>
              <a:ext uri="{FF2B5EF4-FFF2-40B4-BE49-F238E27FC236}">
                <a16:creationId xmlns:a16="http://schemas.microsoft.com/office/drawing/2014/main" id="{AE8F5A7F-F190-4D83-8D96-38FBBA467D83}"/>
              </a:ext>
            </a:extLst>
          </p:cNvPr>
          <p:cNvSpPr/>
          <p:nvPr/>
        </p:nvSpPr>
        <p:spPr>
          <a:xfrm>
            <a:off x="1333" y="6051033"/>
            <a:ext cx="3103418" cy="489527"/>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hlinkClick r:id="rId5" action="ppaction://hlinksldjump"/>
            <a:extLst>
              <a:ext uri="{FF2B5EF4-FFF2-40B4-BE49-F238E27FC236}">
                <a16:creationId xmlns:a16="http://schemas.microsoft.com/office/drawing/2014/main" id="{7A8FB83D-FD78-40ED-B4AE-DA8E578F97E3}"/>
              </a:ext>
            </a:extLst>
          </p:cNvPr>
          <p:cNvSpPr txBox="1"/>
          <p:nvPr/>
        </p:nvSpPr>
        <p:spPr>
          <a:xfrm>
            <a:off x="257320" y="6019920"/>
            <a:ext cx="3270971"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nl-NL" dirty="0">
                <a:ln>
                  <a:solidFill>
                    <a:sysClr val="windowText" lastClr="000000"/>
                  </a:solidFill>
                </a:ln>
                <a:solidFill>
                  <a:schemeClr val="bg1"/>
                </a:solidFill>
                <a:latin typeface="Comic Sans MS" panose="030F0702030302020204" pitchFamily="66" charset="0"/>
              </a:rPr>
              <a:t>Snel terug naar de kaart!</a:t>
            </a:r>
          </a:p>
        </p:txBody>
      </p:sp>
    </p:spTree>
    <p:extLst>
      <p:ext uri="{BB962C8B-B14F-4D97-AF65-F5344CB8AC3E}">
        <p14:creationId xmlns:p14="http://schemas.microsoft.com/office/powerpoint/2010/main" val="1687514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 pictures: World War One battlefields 100 years on - BBC News">
            <a:extLst>
              <a:ext uri="{FF2B5EF4-FFF2-40B4-BE49-F238E27FC236}">
                <a16:creationId xmlns:a16="http://schemas.microsoft.com/office/drawing/2014/main" id="{DA6545A0-6DC5-400F-93DC-49B65FFDC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24459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6BA10095-610D-45BF-A276-FA77045961A9}"/>
              </a:ext>
            </a:extLst>
          </p:cNvPr>
          <p:cNvPicPr>
            <a:picLocks noChangeAspect="1"/>
          </p:cNvPicPr>
          <p:nvPr/>
        </p:nvPicPr>
        <p:blipFill rotWithShape="1">
          <a:blip r:embed="rId3">
            <a:extLst>
              <a:ext uri="{28A0092B-C50C-407E-A947-70E740481C1C}">
                <a14:useLocalDpi xmlns:a14="http://schemas.microsoft.com/office/drawing/2010/main" val="0"/>
              </a:ext>
            </a:extLst>
          </a:blip>
          <a:srcRect l="41035" t="3994" r="16632" b="78902"/>
          <a:stretch/>
        </p:blipFill>
        <p:spPr>
          <a:xfrm>
            <a:off x="313766" y="188258"/>
            <a:ext cx="7046258" cy="1637219"/>
          </a:xfrm>
          <a:prstGeom prst="rect">
            <a:avLst/>
          </a:prstGeom>
        </p:spPr>
      </p:pic>
      <p:sp>
        <p:nvSpPr>
          <p:cNvPr id="2" name="Titel 1">
            <a:extLst>
              <a:ext uri="{FF2B5EF4-FFF2-40B4-BE49-F238E27FC236}">
                <a16:creationId xmlns:a16="http://schemas.microsoft.com/office/drawing/2014/main" id="{A943A45A-14AE-48B6-B980-C8BE1B8F9B68}"/>
              </a:ext>
            </a:extLst>
          </p:cNvPr>
          <p:cNvSpPr>
            <a:spLocks noGrp="1"/>
          </p:cNvSpPr>
          <p:nvPr>
            <p:ph type="title"/>
          </p:nvPr>
        </p:nvSpPr>
        <p:spPr>
          <a:xfrm>
            <a:off x="463924" y="344085"/>
            <a:ext cx="6636123" cy="1325563"/>
          </a:xfrm>
        </p:spPr>
        <p:txBody>
          <a:bodyPr>
            <a:normAutofit/>
          </a:bodyPr>
          <a:lstStyle/>
          <a:p>
            <a:r>
              <a:rPr lang="nl-NL" sz="1800" dirty="0">
                <a:latin typeface="Comic Sans MS" panose="030F0702030302020204" pitchFamily="66" charset="0"/>
              </a:rPr>
              <a:t>Oefenslide: Hoe wordt de Eerste Wereldoorlog ook wel eens genoemd?</a:t>
            </a:r>
          </a:p>
        </p:txBody>
      </p:sp>
      <p:pic>
        <p:nvPicPr>
          <p:cNvPr id="7" name="Afbeelding 6">
            <a:extLst>
              <a:ext uri="{FF2B5EF4-FFF2-40B4-BE49-F238E27FC236}">
                <a16:creationId xmlns:a16="http://schemas.microsoft.com/office/drawing/2014/main" id="{7B0EDB67-55DE-45A8-8CF7-2263DF231B03}"/>
              </a:ext>
            </a:extLst>
          </p:cNvPr>
          <p:cNvPicPr>
            <a:picLocks noChangeAspect="1"/>
          </p:cNvPicPr>
          <p:nvPr/>
        </p:nvPicPr>
        <p:blipFill rotWithShape="1">
          <a:blip r:embed="rId4">
            <a:extLst>
              <a:ext uri="{28A0092B-C50C-407E-A947-70E740481C1C}">
                <a14:useLocalDpi xmlns:a14="http://schemas.microsoft.com/office/drawing/2010/main" val="0"/>
              </a:ext>
            </a:extLst>
          </a:blip>
          <a:srcRect l="59711" t="28892" r="14391" b="60461"/>
          <a:stretch/>
        </p:blipFill>
        <p:spPr>
          <a:xfrm>
            <a:off x="5005176" y="2013735"/>
            <a:ext cx="2354848" cy="591669"/>
          </a:xfrm>
          <a:prstGeom prst="rect">
            <a:avLst/>
          </a:prstGeom>
        </p:spPr>
      </p:pic>
      <p:pic>
        <p:nvPicPr>
          <p:cNvPr id="9" name="Afbeelding 8">
            <a:extLst>
              <a:ext uri="{FF2B5EF4-FFF2-40B4-BE49-F238E27FC236}">
                <a16:creationId xmlns:a16="http://schemas.microsoft.com/office/drawing/2014/main" id="{30541B2A-6B4F-4A5D-A56C-CB984A642DF6}"/>
              </a:ext>
            </a:extLst>
          </p:cNvPr>
          <p:cNvPicPr>
            <a:picLocks noChangeAspect="1"/>
          </p:cNvPicPr>
          <p:nvPr/>
        </p:nvPicPr>
        <p:blipFill rotWithShape="1">
          <a:blip r:embed="rId5">
            <a:extLst>
              <a:ext uri="{28A0092B-C50C-407E-A947-70E740481C1C}">
                <a14:useLocalDpi xmlns:a14="http://schemas.microsoft.com/office/drawing/2010/main" val="0"/>
              </a:ext>
            </a:extLst>
          </a:blip>
          <a:srcRect l="60209" t="30840" r="15013" b="58335"/>
          <a:stretch/>
        </p:blipFill>
        <p:spPr>
          <a:xfrm>
            <a:off x="5005176" y="2837330"/>
            <a:ext cx="2354848" cy="591670"/>
          </a:xfrm>
          <a:prstGeom prst="rect">
            <a:avLst/>
          </a:prstGeom>
        </p:spPr>
      </p:pic>
      <p:sp>
        <p:nvSpPr>
          <p:cNvPr id="10" name="Tekstvak 9">
            <a:hlinkClick r:id="rId6" action="ppaction://hlinksldjump"/>
            <a:extLst>
              <a:ext uri="{FF2B5EF4-FFF2-40B4-BE49-F238E27FC236}">
                <a16:creationId xmlns:a16="http://schemas.microsoft.com/office/drawing/2014/main" id="{25DFF84D-345A-4993-8520-49D4E2231370}"/>
              </a:ext>
            </a:extLst>
          </p:cNvPr>
          <p:cNvSpPr txBox="1"/>
          <p:nvPr/>
        </p:nvSpPr>
        <p:spPr>
          <a:xfrm>
            <a:off x="5387789" y="2124903"/>
            <a:ext cx="2232212" cy="369332"/>
          </a:xfrm>
          <a:prstGeom prst="rect">
            <a:avLst/>
          </a:prstGeom>
          <a:noFill/>
        </p:spPr>
        <p:txBody>
          <a:bodyPr wrap="square" rtlCol="0">
            <a:spAutoFit/>
          </a:bodyPr>
          <a:lstStyle/>
          <a:p>
            <a:r>
              <a:rPr lang="nl-NL" dirty="0">
                <a:latin typeface="Comic Sans MS" panose="030F0702030302020204" pitchFamily="66" charset="0"/>
              </a:rPr>
              <a:t>De kleine oorlog</a:t>
            </a:r>
          </a:p>
        </p:txBody>
      </p:sp>
      <p:sp>
        <p:nvSpPr>
          <p:cNvPr id="12" name="Tekstvak 11">
            <a:hlinkClick r:id="rId7" action="ppaction://hlinksldjump"/>
            <a:extLst>
              <a:ext uri="{FF2B5EF4-FFF2-40B4-BE49-F238E27FC236}">
                <a16:creationId xmlns:a16="http://schemas.microsoft.com/office/drawing/2014/main" id="{B5A289F1-0652-4D3F-9C36-4C4C33C521A9}"/>
              </a:ext>
            </a:extLst>
          </p:cNvPr>
          <p:cNvSpPr txBox="1"/>
          <p:nvPr/>
        </p:nvSpPr>
        <p:spPr>
          <a:xfrm>
            <a:off x="5387789" y="2948499"/>
            <a:ext cx="2232212" cy="369332"/>
          </a:xfrm>
          <a:prstGeom prst="rect">
            <a:avLst/>
          </a:prstGeom>
          <a:noFill/>
        </p:spPr>
        <p:txBody>
          <a:bodyPr wrap="square" rtlCol="0">
            <a:spAutoFit/>
          </a:bodyPr>
          <a:lstStyle/>
          <a:p>
            <a:r>
              <a:rPr lang="nl-NL" dirty="0">
                <a:latin typeface="Comic Sans MS" panose="030F0702030302020204" pitchFamily="66" charset="0"/>
              </a:rPr>
              <a:t>De grote oorlog</a:t>
            </a:r>
          </a:p>
        </p:txBody>
      </p:sp>
    </p:spTree>
    <p:extLst>
      <p:ext uri="{BB962C8B-B14F-4D97-AF65-F5344CB8AC3E}">
        <p14:creationId xmlns:p14="http://schemas.microsoft.com/office/powerpoint/2010/main" val="2351934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orld War I: doctor and nurse treating a wounded soldier | Wellcome  Collection">
            <a:extLst>
              <a:ext uri="{FF2B5EF4-FFF2-40B4-BE49-F238E27FC236}">
                <a16:creationId xmlns:a16="http://schemas.microsoft.com/office/drawing/2014/main" id="{B94733CD-2883-410A-8F73-00B3B4E76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2679"/>
            <a:ext cx="12192000" cy="925068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6B81E3F4-86F1-4546-A3F2-6384B45E1D5C}"/>
              </a:ext>
            </a:extLst>
          </p:cNvPr>
          <p:cNvPicPr>
            <a:picLocks noChangeAspect="1"/>
          </p:cNvPicPr>
          <p:nvPr/>
        </p:nvPicPr>
        <p:blipFill rotWithShape="1">
          <a:blip r:embed="rId3">
            <a:extLst>
              <a:ext uri="{28A0092B-C50C-407E-A947-70E740481C1C}">
                <a14:useLocalDpi xmlns:a14="http://schemas.microsoft.com/office/drawing/2010/main" val="0"/>
              </a:ext>
            </a:extLst>
          </a:blip>
          <a:srcRect l="48806" t="10778" r="9913" b="20690"/>
          <a:stretch/>
        </p:blipFill>
        <p:spPr>
          <a:xfrm>
            <a:off x="7736541" y="1420968"/>
            <a:ext cx="5280209" cy="8765769"/>
          </a:xfrm>
          <a:prstGeom prst="rect">
            <a:avLst/>
          </a:prstGeom>
        </p:spPr>
      </p:pic>
      <p:pic>
        <p:nvPicPr>
          <p:cNvPr id="4" name="Afbeelding 3">
            <a:extLst>
              <a:ext uri="{FF2B5EF4-FFF2-40B4-BE49-F238E27FC236}">
                <a16:creationId xmlns:a16="http://schemas.microsoft.com/office/drawing/2014/main" id="{B63BF1D3-C8F6-4629-807B-0A2365D0534A}"/>
              </a:ext>
            </a:extLst>
          </p:cNvPr>
          <p:cNvPicPr>
            <a:picLocks noChangeAspect="1"/>
          </p:cNvPicPr>
          <p:nvPr/>
        </p:nvPicPr>
        <p:blipFill rotWithShape="1">
          <a:blip r:embed="rId4">
            <a:extLst>
              <a:ext uri="{28A0092B-C50C-407E-A947-70E740481C1C}">
                <a14:useLocalDpi xmlns:a14="http://schemas.microsoft.com/office/drawing/2010/main" val="0"/>
              </a:ext>
            </a:extLst>
          </a:blip>
          <a:srcRect l="10090" t="14405" r="68217" b="59749"/>
          <a:stretch/>
        </p:blipFill>
        <p:spPr>
          <a:xfrm rot="21198938">
            <a:off x="1127540" y="3635227"/>
            <a:ext cx="2773450" cy="1437314"/>
          </a:xfrm>
          <a:prstGeom prst="rect">
            <a:avLst/>
          </a:prstGeom>
        </p:spPr>
      </p:pic>
      <p:sp>
        <p:nvSpPr>
          <p:cNvPr id="5" name="Tekstvak 4">
            <a:extLst>
              <a:ext uri="{FF2B5EF4-FFF2-40B4-BE49-F238E27FC236}">
                <a16:creationId xmlns:a16="http://schemas.microsoft.com/office/drawing/2014/main" id="{71820AF1-8290-4EFE-A4ED-22E1ED91E843}"/>
              </a:ext>
            </a:extLst>
          </p:cNvPr>
          <p:cNvSpPr txBox="1"/>
          <p:nvPr/>
        </p:nvSpPr>
        <p:spPr>
          <a:xfrm rot="21147178">
            <a:off x="918364" y="3978692"/>
            <a:ext cx="3074145"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solidFill>
                  <a:sysClr val="windowText" lastClr="000000"/>
                </a:solidFill>
                <a:latin typeface="Lucida Handwriting" panose="03010101010101010101" pitchFamily="66" charset="0"/>
              </a:rPr>
              <a:t>Jij ziet er nog best </a:t>
            </a:r>
          </a:p>
          <a:p>
            <a:pPr algn="ctr"/>
            <a:r>
              <a:rPr lang="nl-NL" sz="1200" dirty="0">
                <a:solidFill>
                  <a:sysClr val="windowText" lastClr="000000"/>
                </a:solidFill>
                <a:latin typeface="Lucida Handwriting" panose="03010101010101010101" pitchFamily="66" charset="0"/>
              </a:rPr>
              <a:t>fit uit voor een gewonde </a:t>
            </a:r>
          </a:p>
          <a:p>
            <a:pPr algn="ctr"/>
            <a:r>
              <a:rPr lang="nl-NL" sz="1200" dirty="0">
                <a:solidFill>
                  <a:sysClr val="windowText" lastClr="000000"/>
                </a:solidFill>
                <a:latin typeface="Lucida Handwriting" panose="03010101010101010101" pitchFamily="66" charset="0"/>
              </a:rPr>
              <a:t>soldaat, moet jij niet gewoon </a:t>
            </a:r>
          </a:p>
          <a:p>
            <a:pPr algn="ctr"/>
            <a:r>
              <a:rPr lang="nl-NL" sz="1200" dirty="0">
                <a:solidFill>
                  <a:sysClr val="windowText" lastClr="000000"/>
                </a:solidFill>
                <a:latin typeface="Lucida Handwriting" panose="03010101010101010101" pitchFamily="66" charset="0"/>
              </a:rPr>
              <a:t>naar de frontlinie?</a:t>
            </a:r>
          </a:p>
        </p:txBody>
      </p:sp>
      <p:sp>
        <p:nvSpPr>
          <p:cNvPr id="8" name="Pijl: links 7">
            <a:extLst>
              <a:ext uri="{FF2B5EF4-FFF2-40B4-BE49-F238E27FC236}">
                <a16:creationId xmlns:a16="http://schemas.microsoft.com/office/drawing/2014/main" id="{CBCC0A67-6ADB-4214-BE7D-2901E41AADB7}"/>
              </a:ext>
            </a:extLst>
          </p:cNvPr>
          <p:cNvSpPr/>
          <p:nvPr/>
        </p:nvSpPr>
        <p:spPr>
          <a:xfrm>
            <a:off x="0" y="6043959"/>
            <a:ext cx="3103418" cy="489527"/>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hlinkClick r:id="rId5" action="ppaction://hlinksldjump"/>
            <a:extLst>
              <a:ext uri="{FF2B5EF4-FFF2-40B4-BE49-F238E27FC236}">
                <a16:creationId xmlns:a16="http://schemas.microsoft.com/office/drawing/2014/main" id="{ACBF5676-5F3D-4D60-8240-3C874EC28D50}"/>
              </a:ext>
            </a:extLst>
          </p:cNvPr>
          <p:cNvSpPr txBox="1"/>
          <p:nvPr/>
        </p:nvSpPr>
        <p:spPr>
          <a:xfrm>
            <a:off x="244822" y="6043959"/>
            <a:ext cx="3270971"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nl-NL" dirty="0">
                <a:ln>
                  <a:solidFill>
                    <a:sysClr val="windowText" lastClr="000000"/>
                  </a:solidFill>
                </a:ln>
                <a:solidFill>
                  <a:schemeClr val="bg1"/>
                </a:solidFill>
                <a:latin typeface="Comic Sans MS" panose="030F0702030302020204" pitchFamily="66" charset="0"/>
              </a:rPr>
              <a:t>Snel terug naar de kaart!</a:t>
            </a:r>
          </a:p>
        </p:txBody>
      </p:sp>
    </p:spTree>
    <p:extLst>
      <p:ext uri="{BB962C8B-B14F-4D97-AF65-F5344CB8AC3E}">
        <p14:creationId xmlns:p14="http://schemas.microsoft.com/office/powerpoint/2010/main" val="2574033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F8A28F0-25D7-479C-8E95-FDC65C1B6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5279"/>
            <a:ext cx="12192000" cy="8203962"/>
          </a:xfrm>
          <a:prstGeom prst="rect">
            <a:avLst/>
          </a:prstGeom>
        </p:spPr>
      </p:pic>
      <p:pic>
        <p:nvPicPr>
          <p:cNvPr id="4" name="Afbeelding 3">
            <a:extLst>
              <a:ext uri="{FF2B5EF4-FFF2-40B4-BE49-F238E27FC236}">
                <a16:creationId xmlns:a16="http://schemas.microsoft.com/office/drawing/2014/main" id="{19FD1F20-4B21-4E68-9ECC-5F6DE261B6F2}"/>
              </a:ext>
            </a:extLst>
          </p:cNvPr>
          <p:cNvPicPr>
            <a:picLocks noChangeAspect="1"/>
          </p:cNvPicPr>
          <p:nvPr/>
        </p:nvPicPr>
        <p:blipFill rotWithShape="1">
          <a:blip r:embed="rId3">
            <a:extLst>
              <a:ext uri="{28A0092B-C50C-407E-A947-70E740481C1C}">
                <a14:useLocalDpi xmlns:a14="http://schemas.microsoft.com/office/drawing/2010/main" val="0"/>
              </a:ext>
            </a:extLst>
          </a:blip>
          <a:srcRect l="48806" t="10778" r="9913" b="20690"/>
          <a:stretch/>
        </p:blipFill>
        <p:spPr>
          <a:xfrm>
            <a:off x="7736541" y="1420968"/>
            <a:ext cx="5280209" cy="8765769"/>
          </a:xfrm>
          <a:prstGeom prst="rect">
            <a:avLst/>
          </a:prstGeom>
        </p:spPr>
      </p:pic>
      <p:pic>
        <p:nvPicPr>
          <p:cNvPr id="7" name="Afbeelding 6">
            <a:extLst>
              <a:ext uri="{FF2B5EF4-FFF2-40B4-BE49-F238E27FC236}">
                <a16:creationId xmlns:a16="http://schemas.microsoft.com/office/drawing/2014/main" id="{AB22915D-ECFC-447C-9E2B-1C01D0056225}"/>
              </a:ext>
            </a:extLst>
          </p:cNvPr>
          <p:cNvPicPr>
            <a:picLocks noChangeAspect="1"/>
          </p:cNvPicPr>
          <p:nvPr/>
        </p:nvPicPr>
        <p:blipFill rotWithShape="1">
          <a:blip r:embed="rId4">
            <a:extLst>
              <a:ext uri="{28A0092B-C50C-407E-A947-70E740481C1C}">
                <a14:useLocalDpi xmlns:a14="http://schemas.microsoft.com/office/drawing/2010/main" val="0"/>
              </a:ext>
            </a:extLst>
          </a:blip>
          <a:srcRect l="39856" t="6355" r="29712" b="67187"/>
          <a:stretch/>
        </p:blipFill>
        <p:spPr>
          <a:xfrm>
            <a:off x="6840885" y="1518248"/>
            <a:ext cx="3101280" cy="1422175"/>
          </a:xfrm>
          <a:prstGeom prst="rect">
            <a:avLst/>
          </a:prstGeom>
        </p:spPr>
      </p:pic>
      <p:sp>
        <p:nvSpPr>
          <p:cNvPr id="5" name="Tekstvak 4">
            <a:extLst>
              <a:ext uri="{FF2B5EF4-FFF2-40B4-BE49-F238E27FC236}">
                <a16:creationId xmlns:a16="http://schemas.microsoft.com/office/drawing/2014/main" id="{CD6680A7-431D-4212-80E9-27643106FF84}"/>
              </a:ext>
            </a:extLst>
          </p:cNvPr>
          <p:cNvSpPr txBox="1"/>
          <p:nvPr/>
        </p:nvSpPr>
        <p:spPr>
          <a:xfrm>
            <a:off x="7051301" y="1729284"/>
            <a:ext cx="2680447"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solidFill>
                  <a:sysClr val="windowText" lastClr="000000"/>
                </a:solidFill>
                <a:latin typeface="Lucida Handwriting" panose="03010101010101010101" pitchFamily="66" charset="0"/>
              </a:rPr>
              <a:t>Pff dat zijn er een hoop…</a:t>
            </a:r>
          </a:p>
          <a:p>
            <a:pPr algn="ctr"/>
            <a:r>
              <a:rPr lang="nl-NL" sz="1200" dirty="0">
                <a:solidFill>
                  <a:sysClr val="windowText" lastClr="000000"/>
                </a:solidFill>
                <a:latin typeface="Lucida Handwriting" panose="03010101010101010101" pitchFamily="66" charset="0"/>
              </a:rPr>
              <a:t>Ik hoop dat het nog even duurt voordat ik hier kom te liggen!</a:t>
            </a:r>
          </a:p>
        </p:txBody>
      </p:sp>
      <p:sp>
        <p:nvSpPr>
          <p:cNvPr id="8" name="Pijl: links 7">
            <a:extLst>
              <a:ext uri="{FF2B5EF4-FFF2-40B4-BE49-F238E27FC236}">
                <a16:creationId xmlns:a16="http://schemas.microsoft.com/office/drawing/2014/main" id="{F6E72EBE-CF46-41CD-A62B-0C1EFC1C2F77}"/>
              </a:ext>
            </a:extLst>
          </p:cNvPr>
          <p:cNvSpPr/>
          <p:nvPr/>
        </p:nvSpPr>
        <p:spPr>
          <a:xfrm>
            <a:off x="0" y="6027145"/>
            <a:ext cx="3103418" cy="489527"/>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hlinkClick r:id="rId5" action="ppaction://hlinksldjump"/>
            <a:extLst>
              <a:ext uri="{FF2B5EF4-FFF2-40B4-BE49-F238E27FC236}">
                <a16:creationId xmlns:a16="http://schemas.microsoft.com/office/drawing/2014/main" id="{E22EAE1C-9CED-4496-86FA-70C8C6555AAD}"/>
              </a:ext>
            </a:extLst>
          </p:cNvPr>
          <p:cNvSpPr txBox="1"/>
          <p:nvPr/>
        </p:nvSpPr>
        <p:spPr>
          <a:xfrm>
            <a:off x="244822" y="6009089"/>
            <a:ext cx="3270971"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nl-NL" dirty="0">
                <a:ln>
                  <a:solidFill>
                    <a:sysClr val="windowText" lastClr="000000"/>
                  </a:solidFill>
                </a:ln>
                <a:solidFill>
                  <a:schemeClr val="bg1"/>
                </a:solidFill>
                <a:latin typeface="Comic Sans MS" panose="030F0702030302020204" pitchFamily="66" charset="0"/>
              </a:rPr>
              <a:t>Snel terug naar de kaart!</a:t>
            </a:r>
          </a:p>
        </p:txBody>
      </p:sp>
    </p:spTree>
    <p:extLst>
      <p:ext uri="{BB962C8B-B14F-4D97-AF65-F5344CB8AC3E}">
        <p14:creationId xmlns:p14="http://schemas.microsoft.com/office/powerpoint/2010/main" val="2003980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3E0BDAD-7352-471A-ADCB-7D7EE6A98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1940"/>
            <a:ext cx="12192000" cy="9144000"/>
          </a:xfrm>
          <a:prstGeom prst="rect">
            <a:avLst/>
          </a:prstGeom>
        </p:spPr>
      </p:pic>
      <p:pic>
        <p:nvPicPr>
          <p:cNvPr id="8" name="Afbeelding 7">
            <a:extLst>
              <a:ext uri="{FF2B5EF4-FFF2-40B4-BE49-F238E27FC236}">
                <a16:creationId xmlns:a16="http://schemas.microsoft.com/office/drawing/2014/main" id="{A4DD3256-DFCE-41C9-A5A0-3A6E21E39967}"/>
              </a:ext>
            </a:extLst>
          </p:cNvPr>
          <p:cNvPicPr>
            <a:picLocks noChangeAspect="1"/>
          </p:cNvPicPr>
          <p:nvPr/>
        </p:nvPicPr>
        <p:blipFill rotWithShape="1">
          <a:blip r:embed="rId3">
            <a:extLst>
              <a:ext uri="{28A0092B-C50C-407E-A947-70E740481C1C}">
                <a14:useLocalDpi xmlns:a14="http://schemas.microsoft.com/office/drawing/2010/main" val="0"/>
              </a:ext>
            </a:extLst>
          </a:blip>
          <a:srcRect l="9989" t="11242" r="46992" b="16470"/>
          <a:stretch/>
        </p:blipFill>
        <p:spPr>
          <a:xfrm>
            <a:off x="-62754" y="2079812"/>
            <a:ext cx="6628888" cy="11142173"/>
          </a:xfrm>
          <a:prstGeom prst="rect">
            <a:avLst/>
          </a:prstGeom>
        </p:spPr>
      </p:pic>
      <p:pic>
        <p:nvPicPr>
          <p:cNvPr id="4" name="Afbeelding 3">
            <a:extLst>
              <a:ext uri="{FF2B5EF4-FFF2-40B4-BE49-F238E27FC236}">
                <a16:creationId xmlns:a16="http://schemas.microsoft.com/office/drawing/2014/main" id="{8E0A01BC-7811-445C-86AE-8BFFB29211E2}"/>
              </a:ext>
            </a:extLst>
          </p:cNvPr>
          <p:cNvPicPr>
            <a:picLocks noChangeAspect="1"/>
          </p:cNvPicPr>
          <p:nvPr/>
        </p:nvPicPr>
        <p:blipFill rotWithShape="1">
          <a:blip r:embed="rId4">
            <a:extLst>
              <a:ext uri="{28A0092B-C50C-407E-A947-70E740481C1C}">
                <a14:useLocalDpi xmlns:a14="http://schemas.microsoft.com/office/drawing/2010/main" val="0"/>
              </a:ext>
            </a:extLst>
          </a:blip>
          <a:srcRect l="16007" t="56562" r="61342" b="12397"/>
          <a:stretch/>
        </p:blipFill>
        <p:spPr>
          <a:xfrm>
            <a:off x="2639683" y="919344"/>
            <a:ext cx="3307059" cy="2606377"/>
          </a:xfrm>
          <a:prstGeom prst="rect">
            <a:avLst/>
          </a:prstGeom>
        </p:spPr>
      </p:pic>
      <p:sp>
        <p:nvSpPr>
          <p:cNvPr id="9" name="Tekstvak 8">
            <a:extLst>
              <a:ext uri="{FF2B5EF4-FFF2-40B4-BE49-F238E27FC236}">
                <a16:creationId xmlns:a16="http://schemas.microsoft.com/office/drawing/2014/main" id="{405F2D52-CC72-457C-8873-46D229D28C11}"/>
              </a:ext>
            </a:extLst>
          </p:cNvPr>
          <p:cNvSpPr txBox="1"/>
          <p:nvPr/>
        </p:nvSpPr>
        <p:spPr>
          <a:xfrm>
            <a:off x="2903682" y="1171530"/>
            <a:ext cx="2779059" cy="116955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400" dirty="0">
                <a:solidFill>
                  <a:sysClr val="windowText" lastClr="000000"/>
                </a:solidFill>
                <a:latin typeface="Lucida Handwriting" panose="03010101010101010101" pitchFamily="66" charset="0"/>
              </a:rPr>
              <a:t>Deze zijn allemaal al gebruikt, hier heb ik niks aan. Laat ik maar snel terug gaan naar de kaart.</a:t>
            </a:r>
          </a:p>
        </p:txBody>
      </p:sp>
      <p:sp>
        <p:nvSpPr>
          <p:cNvPr id="7" name="Pijl: links 6">
            <a:extLst>
              <a:ext uri="{FF2B5EF4-FFF2-40B4-BE49-F238E27FC236}">
                <a16:creationId xmlns:a16="http://schemas.microsoft.com/office/drawing/2014/main" id="{237F328B-E277-4C1D-B371-773B61E3C45C}"/>
              </a:ext>
            </a:extLst>
          </p:cNvPr>
          <p:cNvSpPr/>
          <p:nvPr/>
        </p:nvSpPr>
        <p:spPr>
          <a:xfrm>
            <a:off x="0" y="6051033"/>
            <a:ext cx="3103418" cy="489527"/>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endParaRPr>
          </a:p>
        </p:txBody>
      </p:sp>
      <p:sp>
        <p:nvSpPr>
          <p:cNvPr id="10" name="Tekstvak 9">
            <a:hlinkClick r:id="rId5" action="ppaction://hlinksldjump"/>
            <a:extLst>
              <a:ext uri="{FF2B5EF4-FFF2-40B4-BE49-F238E27FC236}">
                <a16:creationId xmlns:a16="http://schemas.microsoft.com/office/drawing/2014/main" id="{35B0BAF4-702A-4E82-A6FF-5D97AFA58FD8}"/>
              </a:ext>
            </a:extLst>
          </p:cNvPr>
          <p:cNvSpPr txBox="1"/>
          <p:nvPr/>
        </p:nvSpPr>
        <p:spPr>
          <a:xfrm>
            <a:off x="321975" y="6045662"/>
            <a:ext cx="3270971"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nl-NL" dirty="0">
                <a:ln>
                  <a:solidFill>
                    <a:sysClr val="windowText" lastClr="000000"/>
                  </a:solidFill>
                </a:ln>
                <a:solidFill>
                  <a:schemeClr val="bg1"/>
                </a:solidFill>
                <a:latin typeface="Comic Sans MS" panose="030F0702030302020204" pitchFamily="66" charset="0"/>
              </a:rPr>
              <a:t>Snel terug naar de kaart!</a:t>
            </a:r>
          </a:p>
        </p:txBody>
      </p:sp>
    </p:spTree>
    <p:extLst>
      <p:ext uri="{BB962C8B-B14F-4D97-AF65-F5344CB8AC3E}">
        <p14:creationId xmlns:p14="http://schemas.microsoft.com/office/powerpoint/2010/main" val="1285550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is intense first-person video shows how dangerous life was in the  trenches of WWI - American Grit">
            <a:extLst>
              <a:ext uri="{FF2B5EF4-FFF2-40B4-BE49-F238E27FC236}">
                <a16:creationId xmlns:a16="http://schemas.microsoft.com/office/drawing/2014/main" id="{AEE29CDE-8201-4DAA-9FD2-2A122FFDF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6973"/>
            <a:ext cx="12192000" cy="934212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hlinkClick r:id="rId3" action="ppaction://hlinksldjump"/>
            <a:extLst>
              <a:ext uri="{FF2B5EF4-FFF2-40B4-BE49-F238E27FC236}">
                <a16:creationId xmlns:a16="http://schemas.microsoft.com/office/drawing/2014/main" id="{5BD6E01B-B090-48DF-AF23-7FA0280CB96D}"/>
              </a:ext>
            </a:extLst>
          </p:cNvPr>
          <p:cNvPicPr>
            <a:picLocks noChangeAspect="1"/>
          </p:cNvPicPr>
          <p:nvPr/>
        </p:nvPicPr>
        <p:blipFill rotWithShape="1">
          <a:blip r:embed="rId4">
            <a:extLst>
              <a:ext uri="{28A0092B-C50C-407E-A947-70E740481C1C}">
                <a14:useLocalDpi xmlns:a14="http://schemas.microsoft.com/office/drawing/2010/main" val="0"/>
              </a:ext>
            </a:extLst>
          </a:blip>
          <a:srcRect l="48806" t="10778" r="9913" b="20690"/>
          <a:stretch/>
        </p:blipFill>
        <p:spPr>
          <a:xfrm>
            <a:off x="4858871" y="143435"/>
            <a:ext cx="6185645" cy="10268899"/>
          </a:xfrm>
          <a:prstGeom prst="rect">
            <a:avLst/>
          </a:prstGeom>
        </p:spPr>
      </p:pic>
      <p:pic>
        <p:nvPicPr>
          <p:cNvPr id="3" name="Afbeelding 2">
            <a:extLst>
              <a:ext uri="{FF2B5EF4-FFF2-40B4-BE49-F238E27FC236}">
                <a16:creationId xmlns:a16="http://schemas.microsoft.com/office/drawing/2014/main" id="{21395EE8-277D-4064-A7E8-7777D8C9C29D}"/>
              </a:ext>
            </a:extLst>
          </p:cNvPr>
          <p:cNvPicPr>
            <a:picLocks noChangeAspect="1"/>
          </p:cNvPicPr>
          <p:nvPr/>
        </p:nvPicPr>
        <p:blipFill rotWithShape="1">
          <a:blip r:embed="rId5">
            <a:extLst>
              <a:ext uri="{28A0092B-C50C-407E-A947-70E740481C1C}">
                <a14:useLocalDpi xmlns:a14="http://schemas.microsoft.com/office/drawing/2010/main" val="0"/>
              </a:ext>
            </a:extLst>
          </a:blip>
          <a:srcRect l="9065" t="14689" r="67182" b="58646"/>
          <a:stretch/>
        </p:blipFill>
        <p:spPr>
          <a:xfrm>
            <a:off x="2993367" y="1500995"/>
            <a:ext cx="3252158" cy="1828801"/>
          </a:xfrm>
          <a:prstGeom prst="rect">
            <a:avLst/>
          </a:prstGeom>
        </p:spPr>
      </p:pic>
      <p:sp>
        <p:nvSpPr>
          <p:cNvPr id="7" name="Tekstvak 6">
            <a:extLst>
              <a:ext uri="{FF2B5EF4-FFF2-40B4-BE49-F238E27FC236}">
                <a16:creationId xmlns:a16="http://schemas.microsoft.com/office/drawing/2014/main" id="{4BDDC8E8-FF71-4E38-9472-AC63BC026DEC}"/>
              </a:ext>
            </a:extLst>
          </p:cNvPr>
          <p:cNvSpPr txBox="1"/>
          <p:nvPr/>
        </p:nvSpPr>
        <p:spPr>
          <a:xfrm>
            <a:off x="3292247" y="1881670"/>
            <a:ext cx="2521958"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nl-NL" sz="1200" dirty="0">
                <a:solidFill>
                  <a:sysClr val="windowText" lastClr="000000"/>
                </a:solidFill>
                <a:latin typeface="Lucida Handwriting" panose="03010101010101010101" pitchFamily="66" charset="0"/>
              </a:rPr>
              <a:t>Pierre, je hebt het gevonden! </a:t>
            </a:r>
          </a:p>
          <a:p>
            <a:pPr algn="ctr"/>
            <a:r>
              <a:rPr lang="nl-NL" sz="1200" dirty="0">
                <a:solidFill>
                  <a:sysClr val="windowText" lastClr="000000"/>
                </a:solidFill>
                <a:latin typeface="Lucida Handwriting" panose="03010101010101010101" pitchFamily="66" charset="0"/>
              </a:rPr>
              <a:t>Klik snel op je wapen zodat je hem klaar kunt maken, we kunnen jouw hulp goed helpen hier!</a:t>
            </a:r>
          </a:p>
        </p:txBody>
      </p:sp>
    </p:spTree>
    <p:extLst>
      <p:ext uri="{BB962C8B-B14F-4D97-AF65-F5344CB8AC3E}">
        <p14:creationId xmlns:p14="http://schemas.microsoft.com/office/powerpoint/2010/main" val="647095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F75959-D0E9-4320-BBCA-49173EEF5E3E}"/>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326A9224-985C-4752-A079-EA0CE05125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910" t="16399" r="7106" b="20065"/>
          <a:stretch/>
        </p:blipFill>
        <p:spPr>
          <a:xfrm>
            <a:off x="0" y="-1369506"/>
            <a:ext cx="12192000" cy="9115153"/>
          </a:xfrm>
        </p:spPr>
      </p:pic>
      <p:pic>
        <p:nvPicPr>
          <p:cNvPr id="9" name="Afbeelding 8">
            <a:extLst>
              <a:ext uri="{FF2B5EF4-FFF2-40B4-BE49-F238E27FC236}">
                <a16:creationId xmlns:a16="http://schemas.microsoft.com/office/drawing/2014/main" id="{946B272C-3633-4A24-925A-C761E97022F2}"/>
              </a:ext>
            </a:extLst>
          </p:cNvPr>
          <p:cNvPicPr>
            <a:picLocks noChangeAspect="1"/>
          </p:cNvPicPr>
          <p:nvPr/>
        </p:nvPicPr>
        <p:blipFill rotWithShape="1">
          <a:blip r:embed="rId3">
            <a:extLst>
              <a:ext uri="{28A0092B-C50C-407E-A947-70E740481C1C}">
                <a14:useLocalDpi xmlns:a14="http://schemas.microsoft.com/office/drawing/2010/main" val="0"/>
              </a:ext>
            </a:extLst>
          </a:blip>
          <a:srcRect l="42372" t="16554" r="32947" b="57187"/>
          <a:stretch/>
        </p:blipFill>
        <p:spPr>
          <a:xfrm>
            <a:off x="6619824" y="0"/>
            <a:ext cx="1777041" cy="1029406"/>
          </a:xfrm>
          <a:prstGeom prst="rect">
            <a:avLst/>
          </a:prstGeom>
        </p:spPr>
      </p:pic>
      <p:sp>
        <p:nvSpPr>
          <p:cNvPr id="7" name="Tekstvak 6">
            <a:extLst>
              <a:ext uri="{FF2B5EF4-FFF2-40B4-BE49-F238E27FC236}">
                <a16:creationId xmlns:a16="http://schemas.microsoft.com/office/drawing/2014/main" id="{01E07884-6982-4848-8AFB-A8243C9630AE}"/>
              </a:ext>
            </a:extLst>
          </p:cNvPr>
          <p:cNvSpPr txBox="1"/>
          <p:nvPr/>
        </p:nvSpPr>
        <p:spPr>
          <a:xfrm>
            <a:off x="6654456" y="0"/>
            <a:ext cx="1707776"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100" dirty="0">
                <a:solidFill>
                  <a:sysClr val="windowText" lastClr="000000"/>
                </a:solidFill>
                <a:latin typeface="Lucida Handwriting" panose="03010101010101010101" pitchFamily="66" charset="0"/>
              </a:rPr>
              <a:t>Hey, jij bent nieuw!</a:t>
            </a:r>
          </a:p>
        </p:txBody>
      </p:sp>
      <p:pic>
        <p:nvPicPr>
          <p:cNvPr id="13" name="Afbeelding 12">
            <a:extLst>
              <a:ext uri="{FF2B5EF4-FFF2-40B4-BE49-F238E27FC236}">
                <a16:creationId xmlns:a16="http://schemas.microsoft.com/office/drawing/2014/main" id="{FD12E22F-38C9-492B-915B-BF00FC04428A}"/>
              </a:ext>
            </a:extLst>
          </p:cNvPr>
          <p:cNvPicPr>
            <a:picLocks noChangeAspect="1"/>
          </p:cNvPicPr>
          <p:nvPr/>
        </p:nvPicPr>
        <p:blipFill rotWithShape="1">
          <a:blip r:embed="rId3">
            <a:extLst>
              <a:ext uri="{28A0092B-C50C-407E-A947-70E740481C1C}">
                <a14:useLocalDpi xmlns:a14="http://schemas.microsoft.com/office/drawing/2010/main" val="0"/>
              </a:ext>
            </a:extLst>
          </a:blip>
          <a:srcRect l="61484" t="39629" r="13777" b="35204"/>
          <a:stretch/>
        </p:blipFill>
        <p:spPr>
          <a:xfrm rot="987904">
            <a:off x="5616476" y="542900"/>
            <a:ext cx="2592935" cy="1517089"/>
          </a:xfrm>
          <a:prstGeom prst="rect">
            <a:avLst/>
          </a:prstGeom>
        </p:spPr>
      </p:pic>
      <p:pic>
        <p:nvPicPr>
          <p:cNvPr id="11" name="Afbeelding 10">
            <a:extLst>
              <a:ext uri="{FF2B5EF4-FFF2-40B4-BE49-F238E27FC236}">
                <a16:creationId xmlns:a16="http://schemas.microsoft.com/office/drawing/2014/main" id="{F80C8331-FD7F-42BA-8335-796DCB2CB8D1}"/>
              </a:ext>
            </a:extLst>
          </p:cNvPr>
          <p:cNvPicPr>
            <a:picLocks noChangeAspect="1"/>
          </p:cNvPicPr>
          <p:nvPr/>
        </p:nvPicPr>
        <p:blipFill rotWithShape="1">
          <a:blip r:embed="rId3">
            <a:extLst>
              <a:ext uri="{28A0092B-C50C-407E-A947-70E740481C1C}">
                <a14:useLocalDpi xmlns:a14="http://schemas.microsoft.com/office/drawing/2010/main" val="0"/>
              </a:ext>
            </a:extLst>
          </a:blip>
          <a:srcRect l="25261" t="44702" r="50000" b="23285"/>
          <a:stretch/>
        </p:blipFill>
        <p:spPr>
          <a:xfrm rot="20974995">
            <a:off x="5725393" y="206547"/>
            <a:ext cx="2375099" cy="1325563"/>
          </a:xfrm>
          <a:prstGeom prst="rect">
            <a:avLst/>
          </a:prstGeom>
        </p:spPr>
      </p:pic>
      <p:sp>
        <p:nvSpPr>
          <p:cNvPr id="4" name="Tekstvak 3">
            <a:extLst>
              <a:ext uri="{FF2B5EF4-FFF2-40B4-BE49-F238E27FC236}">
                <a16:creationId xmlns:a16="http://schemas.microsoft.com/office/drawing/2014/main" id="{7B1AB5D3-DBD6-427B-AF5F-6AE8BD37FF67}"/>
              </a:ext>
            </a:extLst>
          </p:cNvPr>
          <p:cNvSpPr txBox="1"/>
          <p:nvPr/>
        </p:nvSpPr>
        <p:spPr>
          <a:xfrm>
            <a:off x="6022354" y="951346"/>
            <a:ext cx="1781175" cy="86177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latin typeface="Lucida Handwriting" panose="03010101010101010101" pitchFamily="66" charset="0"/>
              </a:rPr>
              <a:t>Je kunt het beste hopen, vriend, hopen dat ze jou niet raken</a:t>
            </a:r>
            <a:r>
              <a:rPr lang="nl-NL" sz="1400" dirty="0"/>
              <a:t>!</a:t>
            </a:r>
          </a:p>
        </p:txBody>
      </p:sp>
      <p:sp>
        <p:nvSpPr>
          <p:cNvPr id="3" name="Tekstvak 2">
            <a:extLst>
              <a:ext uri="{FF2B5EF4-FFF2-40B4-BE49-F238E27FC236}">
                <a16:creationId xmlns:a16="http://schemas.microsoft.com/office/drawing/2014/main" id="{3443AAAC-1FD8-42F2-8F82-6A0805D8B9D5}"/>
              </a:ext>
            </a:extLst>
          </p:cNvPr>
          <p:cNvSpPr txBox="1"/>
          <p:nvPr/>
        </p:nvSpPr>
        <p:spPr>
          <a:xfrm rot="20839129">
            <a:off x="5856843" y="427403"/>
            <a:ext cx="1657350"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latin typeface="Lucida Handwriting" panose="03010101010101010101" pitchFamily="66" charset="0"/>
              </a:rPr>
              <a:t>Klopt, wat kan ik het beste doen?</a:t>
            </a:r>
          </a:p>
        </p:txBody>
      </p:sp>
      <p:sp>
        <p:nvSpPr>
          <p:cNvPr id="14" name="Pijl: rechts 13">
            <a:extLst>
              <a:ext uri="{FF2B5EF4-FFF2-40B4-BE49-F238E27FC236}">
                <a16:creationId xmlns:a16="http://schemas.microsoft.com/office/drawing/2014/main" id="{ECC73B3D-0C90-49FC-B430-14FD0A1E2EAF}"/>
              </a:ext>
            </a:extLst>
          </p:cNvPr>
          <p:cNvSpPr/>
          <p:nvPr/>
        </p:nvSpPr>
        <p:spPr>
          <a:xfrm>
            <a:off x="7884544" y="6291715"/>
            <a:ext cx="3907766" cy="55490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hlinkClick r:id="rId4" action="ppaction://hlinksldjump"/>
            <a:extLst>
              <a:ext uri="{FF2B5EF4-FFF2-40B4-BE49-F238E27FC236}">
                <a16:creationId xmlns:a16="http://schemas.microsoft.com/office/drawing/2014/main" id="{296AEFD3-AF73-4C65-A9A6-5D1178FEE54F}"/>
              </a:ext>
            </a:extLst>
          </p:cNvPr>
          <p:cNvSpPr txBox="1"/>
          <p:nvPr/>
        </p:nvSpPr>
        <p:spPr>
          <a:xfrm>
            <a:off x="7703389" y="6123543"/>
            <a:ext cx="4012361"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2400" dirty="0">
                <a:ln>
                  <a:solidFill>
                    <a:schemeClr val="tx1"/>
                  </a:solidFill>
                </a:ln>
                <a:solidFill>
                  <a:schemeClr val="bg1"/>
                </a:solidFill>
                <a:latin typeface="Comic Sans MS" panose="030F0702030302020204" pitchFamily="66" charset="0"/>
              </a:rPr>
              <a:t>Dus hopen is wat ze doen…</a:t>
            </a:r>
          </a:p>
        </p:txBody>
      </p:sp>
    </p:spTree>
    <p:extLst>
      <p:ext uri="{BB962C8B-B14F-4D97-AF65-F5344CB8AC3E}">
        <p14:creationId xmlns:p14="http://schemas.microsoft.com/office/powerpoint/2010/main" val="1002047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C20A7-30CF-40F2-84D8-078E59C3F58B}"/>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5967236-BCBA-4DFE-B423-B0ABA988DD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366" t="29803" r="13808" b="26499"/>
          <a:stretch/>
        </p:blipFill>
        <p:spPr>
          <a:xfrm>
            <a:off x="0" y="-498465"/>
            <a:ext cx="12192000" cy="7854930"/>
          </a:xfrm>
        </p:spPr>
      </p:pic>
      <p:sp>
        <p:nvSpPr>
          <p:cNvPr id="4" name="Pijl: rechts 3">
            <a:extLst>
              <a:ext uri="{FF2B5EF4-FFF2-40B4-BE49-F238E27FC236}">
                <a16:creationId xmlns:a16="http://schemas.microsoft.com/office/drawing/2014/main" id="{D31174DA-5F63-4226-A139-F8C981DD79DD}"/>
              </a:ext>
            </a:extLst>
          </p:cNvPr>
          <p:cNvSpPr/>
          <p:nvPr/>
        </p:nvSpPr>
        <p:spPr>
          <a:xfrm>
            <a:off x="8220973" y="6260522"/>
            <a:ext cx="3692646" cy="77000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hlinkClick r:id="rId3" action="ppaction://hlinksldjump"/>
            <a:extLst>
              <a:ext uri="{FF2B5EF4-FFF2-40B4-BE49-F238E27FC236}">
                <a16:creationId xmlns:a16="http://schemas.microsoft.com/office/drawing/2014/main" id="{FFE42884-81E6-4DE4-A401-E034EDED9E9B}"/>
              </a:ext>
            </a:extLst>
          </p:cNvPr>
          <p:cNvSpPr txBox="1"/>
          <p:nvPr/>
        </p:nvSpPr>
        <p:spPr>
          <a:xfrm>
            <a:off x="8013939" y="6001469"/>
            <a:ext cx="3804789"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2000" dirty="0">
                <a:ln>
                  <a:solidFill>
                    <a:schemeClr val="tx1"/>
                  </a:solidFill>
                </a:ln>
                <a:solidFill>
                  <a:schemeClr val="bg1"/>
                </a:solidFill>
                <a:latin typeface="Comic Sans MS" panose="030F0702030302020204" pitchFamily="66" charset="0"/>
              </a:rPr>
              <a:t>… Ze blijven hopen, terwijl ze een tegenaanval inzetten…</a:t>
            </a:r>
          </a:p>
        </p:txBody>
      </p:sp>
    </p:spTree>
    <p:extLst>
      <p:ext uri="{BB962C8B-B14F-4D97-AF65-F5344CB8AC3E}">
        <p14:creationId xmlns:p14="http://schemas.microsoft.com/office/powerpoint/2010/main" val="3232405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638DA1-588B-401F-8B39-6B2FB14ABB55}"/>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8A766CF0-C6B1-4713-BBD3-A68BBCFBCD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808" t="26317" r="13273" b="23282"/>
          <a:stretch/>
        </p:blipFill>
        <p:spPr>
          <a:xfrm>
            <a:off x="0" y="-899501"/>
            <a:ext cx="12192000" cy="8426822"/>
          </a:xfrm>
        </p:spPr>
      </p:pic>
      <p:sp>
        <p:nvSpPr>
          <p:cNvPr id="6" name="Pijl: rechts 5">
            <a:extLst>
              <a:ext uri="{FF2B5EF4-FFF2-40B4-BE49-F238E27FC236}">
                <a16:creationId xmlns:a16="http://schemas.microsoft.com/office/drawing/2014/main" id="{6B8709AD-0684-4A7D-81C7-E035729E01BE}"/>
              </a:ext>
            </a:extLst>
          </p:cNvPr>
          <p:cNvSpPr/>
          <p:nvPr/>
        </p:nvSpPr>
        <p:spPr>
          <a:xfrm>
            <a:off x="8220973" y="6260522"/>
            <a:ext cx="3692646" cy="77000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hlinkClick r:id="rId3" action="ppaction://hlinksldjump"/>
            <a:extLst>
              <a:ext uri="{FF2B5EF4-FFF2-40B4-BE49-F238E27FC236}">
                <a16:creationId xmlns:a16="http://schemas.microsoft.com/office/drawing/2014/main" id="{0A985C61-8706-4BFC-BD41-965E186D3724}"/>
              </a:ext>
            </a:extLst>
          </p:cNvPr>
          <p:cNvSpPr txBox="1"/>
          <p:nvPr/>
        </p:nvSpPr>
        <p:spPr>
          <a:xfrm>
            <a:off x="8047188" y="6015666"/>
            <a:ext cx="3805507"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2000" dirty="0">
                <a:ln>
                  <a:solidFill>
                    <a:schemeClr val="tx1"/>
                  </a:solidFill>
                </a:ln>
                <a:solidFill>
                  <a:schemeClr val="bg1"/>
                </a:solidFill>
                <a:latin typeface="Comic Sans MS" panose="030F0702030302020204" pitchFamily="66" charset="0"/>
              </a:rPr>
              <a:t>…Ze hopen terwijl de bommen om hun oren vliegen…</a:t>
            </a:r>
          </a:p>
        </p:txBody>
      </p:sp>
    </p:spTree>
    <p:extLst>
      <p:ext uri="{BB962C8B-B14F-4D97-AF65-F5344CB8AC3E}">
        <p14:creationId xmlns:p14="http://schemas.microsoft.com/office/powerpoint/2010/main" val="2171919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B9C5B3-F41A-4EED-A080-BAA56EBC42FD}"/>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311EF336-47F4-4010-8FD1-ACF960BFF7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252" t="36773" r="5766" b="29716"/>
          <a:stretch/>
        </p:blipFill>
        <p:spPr>
          <a:xfrm>
            <a:off x="-2599944" y="0"/>
            <a:ext cx="17391887" cy="6858000"/>
          </a:xfrm>
        </p:spPr>
      </p:pic>
      <p:sp>
        <p:nvSpPr>
          <p:cNvPr id="6" name="Pijl: rechts 5">
            <a:extLst>
              <a:ext uri="{FF2B5EF4-FFF2-40B4-BE49-F238E27FC236}">
                <a16:creationId xmlns:a16="http://schemas.microsoft.com/office/drawing/2014/main" id="{CA178A4A-FB5F-4AFA-AA31-F85EE3F8A68C}"/>
              </a:ext>
            </a:extLst>
          </p:cNvPr>
          <p:cNvSpPr/>
          <p:nvPr/>
        </p:nvSpPr>
        <p:spPr>
          <a:xfrm>
            <a:off x="8499354" y="-104435"/>
            <a:ext cx="3692646" cy="77000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hlinkClick r:id="rId3" action="ppaction://hlinksldjump"/>
            <a:extLst>
              <a:ext uri="{FF2B5EF4-FFF2-40B4-BE49-F238E27FC236}">
                <a16:creationId xmlns:a16="http://schemas.microsoft.com/office/drawing/2014/main" id="{BDE507BE-BF22-497D-A4AA-36CEC8FF4A81}"/>
              </a:ext>
            </a:extLst>
          </p:cNvPr>
          <p:cNvSpPr txBox="1"/>
          <p:nvPr/>
        </p:nvSpPr>
        <p:spPr>
          <a:xfrm>
            <a:off x="8365735" y="153622"/>
            <a:ext cx="3959884"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2000" dirty="0">
                <a:ln>
                  <a:solidFill>
                    <a:schemeClr val="tx1"/>
                  </a:solidFill>
                </a:ln>
                <a:solidFill>
                  <a:schemeClr val="bg1"/>
                </a:solidFill>
                <a:latin typeface="Comic Sans MS" panose="030F0702030302020204" pitchFamily="66" charset="0"/>
              </a:rPr>
              <a:t>… Ze blijven hopen terwijl ze gebied veroveren…</a:t>
            </a:r>
          </a:p>
        </p:txBody>
      </p:sp>
    </p:spTree>
    <p:extLst>
      <p:ext uri="{BB962C8B-B14F-4D97-AF65-F5344CB8AC3E}">
        <p14:creationId xmlns:p14="http://schemas.microsoft.com/office/powerpoint/2010/main" val="4251649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0173D-405C-4651-A12A-D68F755A4DD0}"/>
              </a:ext>
            </a:extLst>
          </p:cNvPr>
          <p:cNvSpPr>
            <a:spLocks noGrp="1"/>
          </p:cNvSpPr>
          <p:nvPr>
            <p:ph type="title"/>
          </p:nvPr>
        </p:nvSpPr>
        <p:spPr/>
        <p:txBody>
          <a:bodyPr/>
          <a:lstStyle/>
          <a:p>
            <a:endParaRPr lang="nl-NL"/>
          </a:p>
        </p:txBody>
      </p:sp>
      <p:pic>
        <p:nvPicPr>
          <p:cNvPr id="9" name="Tijdelijke aanduiding voor inhoud 8">
            <a:extLst>
              <a:ext uri="{FF2B5EF4-FFF2-40B4-BE49-F238E27FC236}">
                <a16:creationId xmlns:a16="http://schemas.microsoft.com/office/drawing/2014/main" id="{4D8D16AB-E1F7-4CCA-A099-3770818183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48010"/>
            <a:ext cx="12192000" cy="8585201"/>
          </a:xfrm>
        </p:spPr>
      </p:pic>
      <p:sp>
        <p:nvSpPr>
          <p:cNvPr id="5" name="Pijl: rechts 4">
            <a:extLst>
              <a:ext uri="{FF2B5EF4-FFF2-40B4-BE49-F238E27FC236}">
                <a16:creationId xmlns:a16="http://schemas.microsoft.com/office/drawing/2014/main" id="{BAA0C7AE-7391-421C-AF5B-6854B678B645}"/>
              </a:ext>
            </a:extLst>
          </p:cNvPr>
          <p:cNvSpPr/>
          <p:nvPr/>
        </p:nvSpPr>
        <p:spPr>
          <a:xfrm>
            <a:off x="8220973" y="6260522"/>
            <a:ext cx="3692646" cy="77000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hlinkClick r:id="rId3" action="ppaction://hlinksldjump"/>
            <a:extLst>
              <a:ext uri="{FF2B5EF4-FFF2-40B4-BE49-F238E27FC236}">
                <a16:creationId xmlns:a16="http://schemas.microsoft.com/office/drawing/2014/main" id="{D815CC2A-CA6F-41BF-8434-B1F5A847DCD9}"/>
              </a:ext>
            </a:extLst>
          </p:cNvPr>
          <p:cNvSpPr txBox="1"/>
          <p:nvPr/>
        </p:nvSpPr>
        <p:spPr>
          <a:xfrm>
            <a:off x="8020051" y="5534561"/>
            <a:ext cx="3747818" cy="132343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2000" dirty="0">
                <a:ln>
                  <a:solidFill>
                    <a:schemeClr val="tx1"/>
                  </a:solidFill>
                </a:ln>
                <a:solidFill>
                  <a:schemeClr val="bg1"/>
                </a:solidFill>
                <a:latin typeface="Comic Sans MS" panose="030F0702030302020204" pitchFamily="66" charset="0"/>
              </a:rPr>
              <a:t>…. En wanneer ze weer terug gedreven worden door de vliegtuigen die vlak boven hun vliegen…</a:t>
            </a:r>
          </a:p>
        </p:txBody>
      </p:sp>
    </p:spTree>
    <p:extLst>
      <p:ext uri="{BB962C8B-B14F-4D97-AF65-F5344CB8AC3E}">
        <p14:creationId xmlns:p14="http://schemas.microsoft.com/office/powerpoint/2010/main" val="2852447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A8D929-5C88-43A7-9EFD-57B9006CE532}"/>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38B36F7-D2B1-4A2D-A4DD-686EB5ED2E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686" t="22564" r="14613" b="27572"/>
          <a:stretch/>
        </p:blipFill>
        <p:spPr>
          <a:xfrm>
            <a:off x="1" y="-795319"/>
            <a:ext cx="12191999" cy="8721969"/>
          </a:xfrm>
        </p:spPr>
      </p:pic>
      <p:pic>
        <p:nvPicPr>
          <p:cNvPr id="6" name="Afbeelding 5">
            <a:extLst>
              <a:ext uri="{FF2B5EF4-FFF2-40B4-BE49-F238E27FC236}">
                <a16:creationId xmlns:a16="http://schemas.microsoft.com/office/drawing/2014/main" id="{B0580225-4A37-446C-A551-8E0D919EB320}"/>
              </a:ext>
            </a:extLst>
          </p:cNvPr>
          <p:cNvPicPr>
            <a:picLocks noChangeAspect="1"/>
          </p:cNvPicPr>
          <p:nvPr/>
        </p:nvPicPr>
        <p:blipFill rotWithShape="1">
          <a:blip r:embed="rId3">
            <a:extLst>
              <a:ext uri="{28A0092B-C50C-407E-A947-70E740481C1C}">
                <a14:useLocalDpi xmlns:a14="http://schemas.microsoft.com/office/drawing/2010/main" val="0"/>
              </a:ext>
            </a:extLst>
          </a:blip>
          <a:srcRect l="40455" t="4273" r="16653" b="79270"/>
          <a:stretch/>
        </p:blipFill>
        <p:spPr>
          <a:xfrm>
            <a:off x="103517" y="0"/>
            <a:ext cx="4994694" cy="1518249"/>
          </a:xfrm>
          <a:prstGeom prst="rect">
            <a:avLst/>
          </a:prstGeom>
        </p:spPr>
      </p:pic>
      <p:sp>
        <p:nvSpPr>
          <p:cNvPr id="3" name="Tekstvak 2">
            <a:hlinkClick r:id="rId4" action="ppaction://hlinksldjump"/>
            <a:extLst>
              <a:ext uri="{FF2B5EF4-FFF2-40B4-BE49-F238E27FC236}">
                <a16:creationId xmlns:a16="http://schemas.microsoft.com/office/drawing/2014/main" id="{AB0C06B9-DDCB-401C-8131-533105278FFD}"/>
              </a:ext>
            </a:extLst>
          </p:cNvPr>
          <p:cNvSpPr txBox="1"/>
          <p:nvPr/>
        </p:nvSpPr>
        <p:spPr>
          <a:xfrm>
            <a:off x="205057" y="115415"/>
            <a:ext cx="4772025" cy="124649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500" dirty="0">
                <a:latin typeface="Comic Sans MS" panose="030F0702030302020204" pitchFamily="66" charset="0"/>
              </a:rPr>
              <a:t>Uiteindelijk wordt hun hoop beantwoord. De aanval heeft een dag lang aangehouden en beide kanten zijn doodmoe. Iedereen gaat weer naar zijn startpositie; alles was voor niks, ze zijn geen meter opgeschoten…</a:t>
            </a:r>
          </a:p>
        </p:txBody>
      </p:sp>
      <p:sp>
        <p:nvSpPr>
          <p:cNvPr id="4" name="Pijl: rechts 3">
            <a:extLst>
              <a:ext uri="{FF2B5EF4-FFF2-40B4-BE49-F238E27FC236}">
                <a16:creationId xmlns:a16="http://schemas.microsoft.com/office/drawing/2014/main" id="{15658BA3-FBE3-4669-9468-DD5DEFC8DAAD}"/>
              </a:ext>
            </a:extLst>
          </p:cNvPr>
          <p:cNvSpPr/>
          <p:nvPr/>
        </p:nvSpPr>
        <p:spPr>
          <a:xfrm>
            <a:off x="9502588" y="6436659"/>
            <a:ext cx="2598758" cy="42134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4" action="ppaction://hlinksldjump"/>
            <a:extLst>
              <a:ext uri="{FF2B5EF4-FFF2-40B4-BE49-F238E27FC236}">
                <a16:creationId xmlns:a16="http://schemas.microsoft.com/office/drawing/2014/main" id="{B02B0D38-CF31-491F-9DFE-633977C1A4CF}"/>
              </a:ext>
            </a:extLst>
          </p:cNvPr>
          <p:cNvSpPr txBox="1"/>
          <p:nvPr/>
        </p:nvSpPr>
        <p:spPr>
          <a:xfrm>
            <a:off x="9321282" y="6278596"/>
            <a:ext cx="3094835" cy="400110"/>
          </a:xfrm>
          <a:prstGeom prst="rect">
            <a:avLst/>
          </a:prstGeom>
          <a:noFill/>
        </p:spPr>
        <p:txBody>
          <a:bodyPr wrap="square" rtlCol="0">
            <a:spAutoFit/>
          </a:bodyPr>
          <a:lstStyle/>
          <a:p>
            <a:r>
              <a:rPr lang="nl-NL" sz="2000" b="1" dirty="0">
                <a:ln>
                  <a:solidFill>
                    <a:sysClr val="windowText" lastClr="000000"/>
                  </a:solidFill>
                </a:ln>
                <a:solidFill>
                  <a:schemeClr val="bg1"/>
                </a:solidFill>
                <a:latin typeface="Comic Sans MS" panose="030F0702030302020204" pitchFamily="66" charset="0"/>
              </a:rPr>
              <a:t>Terug naar het kamp…</a:t>
            </a:r>
          </a:p>
        </p:txBody>
      </p:sp>
    </p:spTree>
    <p:extLst>
      <p:ext uri="{BB962C8B-B14F-4D97-AF65-F5344CB8AC3E}">
        <p14:creationId xmlns:p14="http://schemas.microsoft.com/office/powerpoint/2010/main" val="192921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 pictures: World War One battlefields 100 years on - BBC News">
            <a:extLst>
              <a:ext uri="{FF2B5EF4-FFF2-40B4-BE49-F238E27FC236}">
                <a16:creationId xmlns:a16="http://schemas.microsoft.com/office/drawing/2014/main" id="{623D3D05-0DFF-4041-81D7-9580624A3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24459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D04EABD-E534-43CE-A992-651DC3439C23}"/>
              </a:ext>
            </a:extLst>
          </p:cNvPr>
          <p:cNvPicPr>
            <a:picLocks noChangeAspect="1"/>
          </p:cNvPicPr>
          <p:nvPr/>
        </p:nvPicPr>
        <p:blipFill rotWithShape="1">
          <a:blip r:embed="rId3">
            <a:extLst>
              <a:ext uri="{28A0092B-C50C-407E-A947-70E740481C1C}">
                <a14:useLocalDpi xmlns:a14="http://schemas.microsoft.com/office/drawing/2010/main" val="0"/>
              </a:ext>
            </a:extLst>
          </a:blip>
          <a:srcRect l="41035" t="3994" r="16632" b="78902"/>
          <a:stretch/>
        </p:blipFill>
        <p:spPr>
          <a:xfrm>
            <a:off x="313766" y="188258"/>
            <a:ext cx="7046258" cy="1246095"/>
          </a:xfrm>
          <a:prstGeom prst="rect">
            <a:avLst/>
          </a:prstGeom>
        </p:spPr>
      </p:pic>
      <p:sp>
        <p:nvSpPr>
          <p:cNvPr id="2" name="Titel 1">
            <a:extLst>
              <a:ext uri="{FF2B5EF4-FFF2-40B4-BE49-F238E27FC236}">
                <a16:creationId xmlns:a16="http://schemas.microsoft.com/office/drawing/2014/main" id="{B7DD9663-CBAF-490C-A59F-5C0F354145A7}"/>
              </a:ext>
            </a:extLst>
          </p:cNvPr>
          <p:cNvSpPr>
            <a:spLocks noGrp="1"/>
          </p:cNvSpPr>
          <p:nvPr>
            <p:ph type="title"/>
          </p:nvPr>
        </p:nvSpPr>
        <p:spPr>
          <a:xfrm>
            <a:off x="544606" y="381606"/>
            <a:ext cx="6340288" cy="859397"/>
          </a:xfrm>
        </p:spPr>
        <p:txBody>
          <a:bodyPr>
            <a:normAutofit fontScale="90000"/>
          </a:bodyPr>
          <a:lstStyle/>
          <a:p>
            <a:r>
              <a:rPr lang="nl-NL" sz="2800" dirty="0">
                <a:latin typeface="Comic Sans MS" panose="030F0702030302020204" pitchFamily="66" charset="0"/>
              </a:rPr>
              <a:t>Je hebt niet goed geklikt, probeer het nog eens!</a:t>
            </a:r>
          </a:p>
        </p:txBody>
      </p:sp>
      <p:sp>
        <p:nvSpPr>
          <p:cNvPr id="6" name="Pijl: rechts 5">
            <a:extLst>
              <a:ext uri="{FF2B5EF4-FFF2-40B4-BE49-F238E27FC236}">
                <a16:creationId xmlns:a16="http://schemas.microsoft.com/office/drawing/2014/main" id="{9D605692-CC05-438E-A09E-136F890693DA}"/>
              </a:ext>
            </a:extLst>
          </p:cNvPr>
          <p:cNvSpPr/>
          <p:nvPr/>
        </p:nvSpPr>
        <p:spPr>
          <a:xfrm>
            <a:off x="9941859" y="6426608"/>
            <a:ext cx="2150615"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4" action="ppaction://hlinksldjump"/>
            <a:extLst>
              <a:ext uri="{FF2B5EF4-FFF2-40B4-BE49-F238E27FC236}">
                <a16:creationId xmlns:a16="http://schemas.microsoft.com/office/drawing/2014/main" id="{67DA85AF-E173-46DC-ADFC-7EB45FA78ACB}"/>
              </a:ext>
            </a:extLst>
          </p:cNvPr>
          <p:cNvSpPr txBox="1"/>
          <p:nvPr/>
        </p:nvSpPr>
        <p:spPr>
          <a:xfrm>
            <a:off x="9761651" y="6311153"/>
            <a:ext cx="2330823" cy="400110"/>
          </a:xfrm>
          <a:prstGeom prst="rect">
            <a:avLst/>
          </a:prstGeom>
          <a:noFill/>
        </p:spPr>
        <p:txBody>
          <a:bodyPr wrap="square" rtlCol="0">
            <a:spAutoFit/>
          </a:bodyPr>
          <a:lstStyle/>
          <a:p>
            <a:r>
              <a:rPr lang="nl-NL" sz="2000" dirty="0">
                <a:ln>
                  <a:solidFill>
                    <a:sysClr val="windowText" lastClr="000000"/>
                  </a:solidFill>
                </a:ln>
                <a:solidFill>
                  <a:schemeClr val="bg1"/>
                </a:solidFill>
                <a:latin typeface="Comic Sans MS" panose="030F0702030302020204" pitchFamily="66" charset="0"/>
              </a:rPr>
              <a:t>Terug naar vraag!</a:t>
            </a:r>
          </a:p>
        </p:txBody>
      </p:sp>
    </p:spTree>
    <p:extLst>
      <p:ext uri="{BB962C8B-B14F-4D97-AF65-F5344CB8AC3E}">
        <p14:creationId xmlns:p14="http://schemas.microsoft.com/office/powerpoint/2010/main" val="968511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DE8C4-12E8-474D-988D-3BD013D98113}"/>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EBD4EB8B-906F-4228-964E-CF845EBD54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375" t="17471" r="7106" b="21673"/>
          <a:stretch/>
        </p:blipFill>
        <p:spPr>
          <a:xfrm>
            <a:off x="0" y="-1001746"/>
            <a:ext cx="12192000" cy="8675815"/>
          </a:xfrm>
        </p:spPr>
      </p:pic>
      <p:pic>
        <p:nvPicPr>
          <p:cNvPr id="6" name="Afbeelding 5">
            <a:extLst>
              <a:ext uri="{FF2B5EF4-FFF2-40B4-BE49-F238E27FC236}">
                <a16:creationId xmlns:a16="http://schemas.microsoft.com/office/drawing/2014/main" id="{CC35BCB7-42A4-410E-9DB8-050843EC4C92}"/>
              </a:ext>
            </a:extLst>
          </p:cNvPr>
          <p:cNvPicPr>
            <a:picLocks noChangeAspect="1"/>
          </p:cNvPicPr>
          <p:nvPr/>
        </p:nvPicPr>
        <p:blipFill rotWithShape="1">
          <a:blip r:embed="rId3">
            <a:extLst>
              <a:ext uri="{28A0092B-C50C-407E-A947-70E740481C1C}">
                <a14:useLocalDpi xmlns:a14="http://schemas.microsoft.com/office/drawing/2010/main" val="0"/>
              </a:ext>
            </a:extLst>
          </a:blip>
          <a:srcRect l="40412" t="4428" r="16632" b="79335"/>
          <a:stretch/>
        </p:blipFill>
        <p:spPr>
          <a:xfrm>
            <a:off x="177609" y="217545"/>
            <a:ext cx="3859868" cy="1325563"/>
          </a:xfrm>
          <a:prstGeom prst="rect">
            <a:avLst/>
          </a:prstGeom>
        </p:spPr>
      </p:pic>
      <p:sp>
        <p:nvSpPr>
          <p:cNvPr id="3" name="Tekstvak 2">
            <a:hlinkClick r:id="rId4" action="ppaction://hlinksldjump"/>
            <a:extLst>
              <a:ext uri="{FF2B5EF4-FFF2-40B4-BE49-F238E27FC236}">
                <a16:creationId xmlns:a16="http://schemas.microsoft.com/office/drawing/2014/main" id="{4DA04909-F121-4F39-A040-27520E414E49}"/>
              </a:ext>
            </a:extLst>
          </p:cNvPr>
          <p:cNvSpPr txBox="1"/>
          <p:nvPr/>
        </p:nvSpPr>
        <p:spPr>
          <a:xfrm>
            <a:off x="283505" y="251651"/>
            <a:ext cx="3648075" cy="10772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Om met zijn gedachten even niet meer bij de oorlog te zijn, wilt Pierre een brief schrijven aan zijn vrouw.</a:t>
            </a:r>
          </a:p>
        </p:txBody>
      </p:sp>
      <p:sp>
        <p:nvSpPr>
          <p:cNvPr id="8" name="Pijl: rechts 7">
            <a:extLst>
              <a:ext uri="{FF2B5EF4-FFF2-40B4-BE49-F238E27FC236}">
                <a16:creationId xmlns:a16="http://schemas.microsoft.com/office/drawing/2014/main" id="{ABB927F2-C6CD-495B-9014-E6E748365334}"/>
              </a:ext>
            </a:extLst>
          </p:cNvPr>
          <p:cNvSpPr/>
          <p:nvPr/>
        </p:nvSpPr>
        <p:spPr>
          <a:xfrm>
            <a:off x="9663954" y="6363229"/>
            <a:ext cx="2232211" cy="54684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4" action="ppaction://hlinksldjump"/>
            <a:extLst>
              <a:ext uri="{FF2B5EF4-FFF2-40B4-BE49-F238E27FC236}">
                <a16:creationId xmlns:a16="http://schemas.microsoft.com/office/drawing/2014/main" id="{99230CF9-C96F-4C32-AEB8-9B4786CF0F3A}"/>
              </a:ext>
            </a:extLst>
          </p:cNvPr>
          <p:cNvSpPr txBox="1"/>
          <p:nvPr/>
        </p:nvSpPr>
        <p:spPr>
          <a:xfrm>
            <a:off x="9368119" y="6292820"/>
            <a:ext cx="2398058" cy="400110"/>
          </a:xfrm>
          <a:prstGeom prst="rect">
            <a:avLst/>
          </a:prstGeom>
          <a:noFill/>
        </p:spPr>
        <p:txBody>
          <a:bodyPr wrap="square" rtlCol="0">
            <a:spAutoFit/>
          </a:bodyPr>
          <a:lstStyle/>
          <a:p>
            <a:r>
              <a:rPr lang="nl-NL" sz="2000" dirty="0">
                <a:ln>
                  <a:solidFill>
                    <a:sysClr val="windowText" lastClr="000000"/>
                  </a:solidFill>
                </a:ln>
                <a:solidFill>
                  <a:schemeClr val="bg1"/>
                </a:solidFill>
                <a:latin typeface="Comic Sans MS" panose="030F0702030302020204" pitchFamily="66" charset="0"/>
              </a:rPr>
              <a:t>Schrijf de brief…</a:t>
            </a:r>
          </a:p>
        </p:txBody>
      </p:sp>
    </p:spTree>
    <p:extLst>
      <p:ext uri="{BB962C8B-B14F-4D97-AF65-F5344CB8AC3E}">
        <p14:creationId xmlns:p14="http://schemas.microsoft.com/office/powerpoint/2010/main" val="2983464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E5F0B197-6A6C-4CB7-B118-90B1E7B332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728"/>
            <a:ext cx="12192000" cy="7011728"/>
          </a:xfrm>
        </p:spPr>
      </p:pic>
      <p:pic>
        <p:nvPicPr>
          <p:cNvPr id="3" name="Afbeelding 2">
            <a:extLst>
              <a:ext uri="{FF2B5EF4-FFF2-40B4-BE49-F238E27FC236}">
                <a16:creationId xmlns:a16="http://schemas.microsoft.com/office/drawing/2014/main" id="{27DFDA3B-A042-4760-8CBC-15FB991AA629}"/>
              </a:ext>
            </a:extLst>
          </p:cNvPr>
          <p:cNvPicPr>
            <a:picLocks noChangeAspect="1"/>
          </p:cNvPicPr>
          <p:nvPr/>
        </p:nvPicPr>
        <p:blipFill rotWithShape="1">
          <a:blip r:embed="rId3">
            <a:extLst>
              <a:ext uri="{28A0092B-C50C-407E-A947-70E740481C1C}">
                <a14:useLocalDpi xmlns:a14="http://schemas.microsoft.com/office/drawing/2010/main" val="0"/>
              </a:ext>
            </a:extLst>
          </a:blip>
          <a:srcRect l="40164" t="3066" r="16756" b="78469"/>
          <a:stretch/>
        </p:blipFill>
        <p:spPr>
          <a:xfrm>
            <a:off x="374906" y="0"/>
            <a:ext cx="5380435" cy="1524000"/>
          </a:xfrm>
          <a:prstGeom prst="rect">
            <a:avLst/>
          </a:prstGeom>
        </p:spPr>
      </p:pic>
      <p:sp>
        <p:nvSpPr>
          <p:cNvPr id="12" name="Tekstvak 11">
            <a:extLst>
              <a:ext uri="{FF2B5EF4-FFF2-40B4-BE49-F238E27FC236}">
                <a16:creationId xmlns:a16="http://schemas.microsoft.com/office/drawing/2014/main" id="{98E9BA2E-8451-414E-ABF7-32516947701E}"/>
              </a:ext>
            </a:extLst>
          </p:cNvPr>
          <p:cNvSpPr txBox="1"/>
          <p:nvPr/>
        </p:nvSpPr>
        <p:spPr>
          <a:xfrm>
            <a:off x="567017" y="209179"/>
            <a:ext cx="5029200" cy="10772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Pierre twijfelt, zal hij vertellen hoe het is in de loopgraven? Met het risico dat ze ongerust wordt.</a:t>
            </a:r>
          </a:p>
          <a:p>
            <a:r>
              <a:rPr lang="nl-NL" sz="1600" dirty="0">
                <a:latin typeface="Comic Sans MS" panose="030F0702030302020204" pitchFamily="66" charset="0"/>
              </a:rPr>
              <a:t>Of zal hij doen alsof alles goed gaat, zodat hij haar gerust kan stellen? </a:t>
            </a:r>
          </a:p>
        </p:txBody>
      </p:sp>
      <p:pic>
        <p:nvPicPr>
          <p:cNvPr id="5" name="Afbeelding 4">
            <a:extLst>
              <a:ext uri="{FF2B5EF4-FFF2-40B4-BE49-F238E27FC236}">
                <a16:creationId xmlns:a16="http://schemas.microsoft.com/office/drawing/2014/main" id="{65DBFA58-2A27-4C6F-A849-321AB3FF55BD}"/>
              </a:ext>
            </a:extLst>
          </p:cNvPr>
          <p:cNvPicPr>
            <a:picLocks noChangeAspect="1"/>
          </p:cNvPicPr>
          <p:nvPr/>
        </p:nvPicPr>
        <p:blipFill rotWithShape="1">
          <a:blip r:embed="rId4">
            <a:extLst>
              <a:ext uri="{28A0092B-C50C-407E-A947-70E740481C1C}">
                <a14:useLocalDpi xmlns:a14="http://schemas.microsoft.com/office/drawing/2010/main" val="0"/>
              </a:ext>
            </a:extLst>
          </a:blip>
          <a:srcRect l="59463" t="28242" r="14017" b="60581"/>
          <a:stretch/>
        </p:blipFill>
        <p:spPr>
          <a:xfrm>
            <a:off x="1162050" y="3744039"/>
            <a:ext cx="3487272" cy="1200329"/>
          </a:xfrm>
          <a:prstGeom prst="rect">
            <a:avLst/>
          </a:prstGeom>
        </p:spPr>
      </p:pic>
      <p:sp>
        <p:nvSpPr>
          <p:cNvPr id="10" name="Tekstvak 9">
            <a:hlinkClick r:id="rId5" action="ppaction://hlinksldjump"/>
            <a:extLst>
              <a:ext uri="{FF2B5EF4-FFF2-40B4-BE49-F238E27FC236}">
                <a16:creationId xmlns:a16="http://schemas.microsoft.com/office/drawing/2014/main" id="{F21E5707-0891-4C97-A74F-A22CC8BC35AE}"/>
              </a:ext>
            </a:extLst>
          </p:cNvPr>
          <p:cNvSpPr txBox="1"/>
          <p:nvPr/>
        </p:nvSpPr>
        <p:spPr>
          <a:xfrm>
            <a:off x="1995768" y="3867149"/>
            <a:ext cx="2522444" cy="1015663"/>
          </a:xfrm>
          <a:prstGeom prst="rect">
            <a:avLst/>
          </a:prstGeom>
          <a:noFill/>
        </p:spPr>
        <p:txBody>
          <a:bodyPr wrap="square" rtlCol="0">
            <a:spAutoFit/>
          </a:bodyPr>
          <a:lstStyle/>
          <a:p>
            <a:r>
              <a:rPr lang="nl-NL" sz="1200" dirty="0">
                <a:latin typeface="Comic Sans MS" panose="030F0702030302020204" pitchFamily="66" charset="0"/>
              </a:rPr>
              <a:t>Schrijf je een brief naar Marie, waarin je beschrijft hoe moeilijk je het hebt? Waardoor zij zich waarschijnlijk zorgen gaat maken.</a:t>
            </a:r>
          </a:p>
        </p:txBody>
      </p:sp>
      <p:pic>
        <p:nvPicPr>
          <p:cNvPr id="7" name="Afbeelding 6">
            <a:extLst>
              <a:ext uri="{FF2B5EF4-FFF2-40B4-BE49-F238E27FC236}">
                <a16:creationId xmlns:a16="http://schemas.microsoft.com/office/drawing/2014/main" id="{296F1A8A-5142-4AA3-A29B-FD8E7477B5B5}"/>
              </a:ext>
            </a:extLst>
          </p:cNvPr>
          <p:cNvPicPr>
            <a:picLocks noChangeAspect="1"/>
          </p:cNvPicPr>
          <p:nvPr/>
        </p:nvPicPr>
        <p:blipFill rotWithShape="1">
          <a:blip r:embed="rId6">
            <a:extLst>
              <a:ext uri="{28A0092B-C50C-407E-A947-70E740481C1C}">
                <a14:useLocalDpi xmlns:a14="http://schemas.microsoft.com/office/drawing/2010/main" val="0"/>
              </a:ext>
            </a:extLst>
          </a:blip>
          <a:srcRect l="60180" t="30840" r="15137" b="58119"/>
          <a:stretch/>
        </p:blipFill>
        <p:spPr>
          <a:xfrm>
            <a:off x="5596217" y="3744039"/>
            <a:ext cx="3484594" cy="1267232"/>
          </a:xfrm>
          <a:prstGeom prst="rect">
            <a:avLst/>
          </a:prstGeom>
        </p:spPr>
      </p:pic>
      <p:sp>
        <p:nvSpPr>
          <p:cNvPr id="11" name="Tekstvak 10">
            <a:hlinkClick r:id="rId7" action="ppaction://hlinksldjump"/>
            <a:extLst>
              <a:ext uri="{FF2B5EF4-FFF2-40B4-BE49-F238E27FC236}">
                <a16:creationId xmlns:a16="http://schemas.microsoft.com/office/drawing/2014/main" id="{7E8F0BB5-2751-415A-9613-88691FD4DAFB}"/>
              </a:ext>
            </a:extLst>
          </p:cNvPr>
          <p:cNvSpPr txBox="1"/>
          <p:nvPr/>
        </p:nvSpPr>
        <p:spPr>
          <a:xfrm>
            <a:off x="6400800" y="3867149"/>
            <a:ext cx="2867025" cy="1015663"/>
          </a:xfrm>
          <a:prstGeom prst="rect">
            <a:avLst/>
          </a:prstGeom>
          <a:noFill/>
        </p:spPr>
        <p:txBody>
          <a:bodyPr wrap="square" rtlCol="0">
            <a:spAutoFit/>
          </a:bodyPr>
          <a:lstStyle/>
          <a:p>
            <a:r>
              <a:rPr lang="nl-NL" sz="1200" dirty="0">
                <a:latin typeface="Comic Sans MS" panose="030F0702030302020204" pitchFamily="66" charset="0"/>
              </a:rPr>
              <a:t>Schrijf je een brief naar Marie, waarin je beschrijft dat het goed gaat? Zodat je haar gerust kan stellen.</a:t>
            </a:r>
          </a:p>
          <a:p>
            <a:endParaRPr lang="nl-NL" sz="1200" dirty="0">
              <a:latin typeface="Comic Sans MS" panose="030F0702030302020204" pitchFamily="66" charset="0"/>
            </a:endParaRPr>
          </a:p>
        </p:txBody>
      </p:sp>
    </p:spTree>
    <p:extLst>
      <p:ext uri="{BB962C8B-B14F-4D97-AF65-F5344CB8AC3E}">
        <p14:creationId xmlns:p14="http://schemas.microsoft.com/office/powerpoint/2010/main" val="4096792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E5F0B197-6A6C-4CB7-B118-90B1E7B332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728"/>
            <a:ext cx="12192000" cy="7011728"/>
          </a:xfrm>
        </p:spPr>
      </p:pic>
      <p:pic>
        <p:nvPicPr>
          <p:cNvPr id="4" name="Afbeelding 3">
            <a:extLst>
              <a:ext uri="{FF2B5EF4-FFF2-40B4-BE49-F238E27FC236}">
                <a16:creationId xmlns:a16="http://schemas.microsoft.com/office/drawing/2014/main" id="{01872803-BE43-4526-A7E2-CE3E4B20C3B0}"/>
              </a:ext>
            </a:extLst>
          </p:cNvPr>
          <p:cNvPicPr>
            <a:picLocks noChangeAspect="1"/>
          </p:cNvPicPr>
          <p:nvPr/>
        </p:nvPicPr>
        <p:blipFill rotWithShape="1">
          <a:blip r:embed="rId3">
            <a:extLst>
              <a:ext uri="{28A0092B-C50C-407E-A947-70E740481C1C}">
                <a14:useLocalDpi xmlns:a14="http://schemas.microsoft.com/office/drawing/2010/main" val="0"/>
              </a:ext>
            </a:extLst>
          </a:blip>
          <a:srcRect l="59463" t="28242" r="14017" b="60581"/>
          <a:stretch/>
        </p:blipFill>
        <p:spPr>
          <a:xfrm>
            <a:off x="6096000" y="4344202"/>
            <a:ext cx="3863788" cy="1200329"/>
          </a:xfrm>
          <a:prstGeom prst="rect">
            <a:avLst/>
          </a:prstGeom>
        </p:spPr>
      </p:pic>
      <p:sp>
        <p:nvSpPr>
          <p:cNvPr id="12" name="Tekstvak 11">
            <a:hlinkClick r:id="rId4" action="ppaction://hlinksldjump"/>
            <a:extLst>
              <a:ext uri="{FF2B5EF4-FFF2-40B4-BE49-F238E27FC236}">
                <a16:creationId xmlns:a16="http://schemas.microsoft.com/office/drawing/2014/main" id="{98E9BA2E-8451-414E-ABF7-32516947701E}"/>
              </a:ext>
            </a:extLst>
          </p:cNvPr>
          <p:cNvSpPr txBox="1"/>
          <p:nvPr/>
        </p:nvSpPr>
        <p:spPr>
          <a:xfrm>
            <a:off x="6963056" y="4528868"/>
            <a:ext cx="2996732" cy="101566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200" dirty="0">
                <a:latin typeface="Comic Sans MS" panose="030F0702030302020204" pitchFamily="66" charset="0"/>
              </a:rPr>
              <a:t>Laat ik toch maar beschrijven hoe verschrikkelijk deze oorlog is. We zijn nou eenmaal getrouwd, we delen lief en leed met elkaar! Klik op dit blokje om te beginnen met schrijven…</a:t>
            </a:r>
          </a:p>
        </p:txBody>
      </p:sp>
    </p:spTree>
    <p:extLst>
      <p:ext uri="{BB962C8B-B14F-4D97-AF65-F5344CB8AC3E}">
        <p14:creationId xmlns:p14="http://schemas.microsoft.com/office/powerpoint/2010/main" val="2976361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82C811-055A-42F2-A097-4DC9593CB85E}"/>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F7AB82CA-927C-444E-8FED-DA1E063EC3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728"/>
            <a:ext cx="12192000" cy="7011728"/>
          </a:xfrm>
        </p:spPr>
      </p:pic>
      <p:sp>
        <p:nvSpPr>
          <p:cNvPr id="3" name="Pijl: rechts 2">
            <a:extLst>
              <a:ext uri="{FF2B5EF4-FFF2-40B4-BE49-F238E27FC236}">
                <a16:creationId xmlns:a16="http://schemas.microsoft.com/office/drawing/2014/main" id="{1079B522-623D-4BC1-9E18-EF7337499044}"/>
              </a:ext>
            </a:extLst>
          </p:cNvPr>
          <p:cNvSpPr/>
          <p:nvPr/>
        </p:nvSpPr>
        <p:spPr>
          <a:xfrm>
            <a:off x="10596282" y="6408551"/>
            <a:ext cx="1438836" cy="42134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hlinkClick r:id="rId3" action="ppaction://hlinksldjump"/>
            <a:extLst>
              <a:ext uri="{FF2B5EF4-FFF2-40B4-BE49-F238E27FC236}">
                <a16:creationId xmlns:a16="http://schemas.microsoft.com/office/drawing/2014/main" id="{724BDDD6-97E1-41C5-93F6-60E98951B3FA}"/>
              </a:ext>
            </a:extLst>
          </p:cNvPr>
          <p:cNvSpPr txBox="1"/>
          <p:nvPr/>
        </p:nvSpPr>
        <p:spPr>
          <a:xfrm>
            <a:off x="10408584" y="6116163"/>
            <a:ext cx="1704975"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3200" dirty="0">
                <a:ln>
                  <a:solidFill>
                    <a:sysClr val="windowText" lastClr="000000"/>
                  </a:solidFill>
                </a:ln>
                <a:solidFill>
                  <a:schemeClr val="bg1"/>
                </a:solidFill>
                <a:latin typeface="Comic Sans MS" panose="030F0702030302020204" pitchFamily="66" charset="0"/>
              </a:rPr>
              <a:t>Klaar?</a:t>
            </a:r>
          </a:p>
        </p:txBody>
      </p:sp>
    </p:spTree>
    <p:extLst>
      <p:ext uri="{BB962C8B-B14F-4D97-AF65-F5344CB8AC3E}">
        <p14:creationId xmlns:p14="http://schemas.microsoft.com/office/powerpoint/2010/main" val="1767749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E5F0B197-6A6C-4CB7-B118-90B1E7B332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728"/>
            <a:ext cx="12192000" cy="7011728"/>
          </a:xfrm>
        </p:spPr>
      </p:pic>
      <p:pic>
        <p:nvPicPr>
          <p:cNvPr id="4" name="Afbeelding 3">
            <a:extLst>
              <a:ext uri="{FF2B5EF4-FFF2-40B4-BE49-F238E27FC236}">
                <a16:creationId xmlns:a16="http://schemas.microsoft.com/office/drawing/2014/main" id="{8AD31F7A-9E3E-43CC-97DC-FEB97A2003A0}"/>
              </a:ext>
            </a:extLst>
          </p:cNvPr>
          <p:cNvPicPr>
            <a:picLocks noChangeAspect="1"/>
          </p:cNvPicPr>
          <p:nvPr/>
        </p:nvPicPr>
        <p:blipFill rotWithShape="1">
          <a:blip r:embed="rId3">
            <a:extLst>
              <a:ext uri="{28A0092B-C50C-407E-A947-70E740481C1C}">
                <a14:useLocalDpi xmlns:a14="http://schemas.microsoft.com/office/drawing/2010/main" val="0"/>
              </a:ext>
            </a:extLst>
          </a:blip>
          <a:srcRect l="60180" t="30840" r="15137" b="58119"/>
          <a:stretch/>
        </p:blipFill>
        <p:spPr>
          <a:xfrm>
            <a:off x="6096000" y="4094457"/>
            <a:ext cx="3998260" cy="1499519"/>
          </a:xfrm>
          <a:prstGeom prst="rect">
            <a:avLst/>
          </a:prstGeom>
        </p:spPr>
      </p:pic>
      <p:sp>
        <p:nvSpPr>
          <p:cNvPr id="12" name="Tekstvak 11">
            <a:hlinkClick r:id="rId4" action="ppaction://hlinksldjump"/>
            <a:extLst>
              <a:ext uri="{FF2B5EF4-FFF2-40B4-BE49-F238E27FC236}">
                <a16:creationId xmlns:a16="http://schemas.microsoft.com/office/drawing/2014/main" id="{98E9BA2E-8451-414E-ABF7-32516947701E}"/>
              </a:ext>
            </a:extLst>
          </p:cNvPr>
          <p:cNvSpPr txBox="1"/>
          <p:nvPr/>
        </p:nvSpPr>
        <p:spPr>
          <a:xfrm>
            <a:off x="7026650" y="4278404"/>
            <a:ext cx="3067610"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200" dirty="0">
                <a:latin typeface="Comic Sans MS" panose="030F0702030302020204" pitchFamily="66" charset="0"/>
              </a:rPr>
              <a:t>Laat ik toch maar gewoon doen alsof er niks aan de hand is. Ze begrijpt toch niet hoe het is om mee te vechten in een oorlog… Dan is ze alleen maar onnodig ongerust. Klik op dit blokje om te beginnen met schrijven…</a:t>
            </a:r>
          </a:p>
        </p:txBody>
      </p:sp>
    </p:spTree>
    <p:extLst>
      <p:ext uri="{BB962C8B-B14F-4D97-AF65-F5344CB8AC3E}">
        <p14:creationId xmlns:p14="http://schemas.microsoft.com/office/powerpoint/2010/main" val="4129613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A7DFF-FAD2-473F-8968-A715B028B32A}"/>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7CC0D818-4BED-4BD3-BB16-69D2EA11CB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728"/>
            <a:ext cx="12192000" cy="7011728"/>
          </a:xfrm>
        </p:spPr>
      </p:pic>
      <p:sp>
        <p:nvSpPr>
          <p:cNvPr id="6" name="Pijl: rechts 5">
            <a:extLst>
              <a:ext uri="{FF2B5EF4-FFF2-40B4-BE49-F238E27FC236}">
                <a16:creationId xmlns:a16="http://schemas.microsoft.com/office/drawing/2014/main" id="{4AF18C12-EEB0-4230-9675-50E181EE64A8}"/>
              </a:ext>
            </a:extLst>
          </p:cNvPr>
          <p:cNvSpPr/>
          <p:nvPr/>
        </p:nvSpPr>
        <p:spPr>
          <a:xfrm>
            <a:off x="10596282" y="6408551"/>
            <a:ext cx="1438836" cy="42134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hlinkClick r:id="rId3" action="ppaction://hlinksldjump"/>
            <a:extLst>
              <a:ext uri="{FF2B5EF4-FFF2-40B4-BE49-F238E27FC236}">
                <a16:creationId xmlns:a16="http://schemas.microsoft.com/office/drawing/2014/main" id="{ADD6C5D6-30BB-4203-9417-E39B2AFB73C2}"/>
              </a:ext>
            </a:extLst>
          </p:cNvPr>
          <p:cNvSpPr txBox="1"/>
          <p:nvPr/>
        </p:nvSpPr>
        <p:spPr>
          <a:xfrm>
            <a:off x="10408584" y="6116163"/>
            <a:ext cx="1704975"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3200" dirty="0">
                <a:ln>
                  <a:solidFill>
                    <a:sysClr val="windowText" lastClr="000000"/>
                  </a:solidFill>
                </a:ln>
                <a:solidFill>
                  <a:schemeClr val="bg1"/>
                </a:solidFill>
                <a:latin typeface="Comic Sans MS" panose="030F0702030302020204" pitchFamily="66" charset="0"/>
              </a:rPr>
              <a:t>Klaar?</a:t>
            </a:r>
          </a:p>
        </p:txBody>
      </p:sp>
    </p:spTree>
    <p:extLst>
      <p:ext uri="{BB962C8B-B14F-4D97-AF65-F5344CB8AC3E}">
        <p14:creationId xmlns:p14="http://schemas.microsoft.com/office/powerpoint/2010/main" val="3850348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DCD0A-E147-46D4-8794-134D9105F6E3}"/>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3A57AA2C-21A1-441C-83E4-8D40157801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722" y="0"/>
            <a:ext cx="12467444" cy="6858000"/>
          </a:xfrm>
        </p:spPr>
      </p:pic>
      <p:pic>
        <p:nvPicPr>
          <p:cNvPr id="4" name="Afbeelding 3">
            <a:extLst>
              <a:ext uri="{FF2B5EF4-FFF2-40B4-BE49-F238E27FC236}">
                <a16:creationId xmlns:a16="http://schemas.microsoft.com/office/drawing/2014/main" id="{10874BA3-537F-43A5-9F30-2475A9321872}"/>
              </a:ext>
            </a:extLst>
          </p:cNvPr>
          <p:cNvPicPr>
            <a:picLocks noChangeAspect="1"/>
          </p:cNvPicPr>
          <p:nvPr/>
        </p:nvPicPr>
        <p:blipFill rotWithShape="1">
          <a:blip r:embed="rId3">
            <a:extLst>
              <a:ext uri="{28A0092B-C50C-407E-A947-70E740481C1C}">
                <a14:useLocalDpi xmlns:a14="http://schemas.microsoft.com/office/drawing/2010/main" val="0"/>
              </a:ext>
            </a:extLst>
          </a:blip>
          <a:srcRect l="40911" t="4211" r="16507" b="78183"/>
          <a:stretch/>
        </p:blipFill>
        <p:spPr>
          <a:xfrm>
            <a:off x="8426010" y="75110"/>
            <a:ext cx="3775767" cy="516561"/>
          </a:xfrm>
          <a:prstGeom prst="rect">
            <a:avLst/>
          </a:prstGeom>
        </p:spPr>
      </p:pic>
      <p:sp>
        <p:nvSpPr>
          <p:cNvPr id="7" name="Tekstvak 6">
            <a:extLst>
              <a:ext uri="{FF2B5EF4-FFF2-40B4-BE49-F238E27FC236}">
                <a16:creationId xmlns:a16="http://schemas.microsoft.com/office/drawing/2014/main" id="{0CB7C63E-8930-4875-B344-1F8505655A51}"/>
              </a:ext>
            </a:extLst>
          </p:cNvPr>
          <p:cNvSpPr txBox="1"/>
          <p:nvPr/>
        </p:nvSpPr>
        <p:spPr>
          <a:xfrm>
            <a:off x="8516469" y="104466"/>
            <a:ext cx="3594847"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 Er lijkt geen einde aan te komen…</a:t>
            </a:r>
          </a:p>
        </p:txBody>
      </p:sp>
      <p:pic>
        <p:nvPicPr>
          <p:cNvPr id="9" name="Afbeelding 8">
            <a:extLst>
              <a:ext uri="{FF2B5EF4-FFF2-40B4-BE49-F238E27FC236}">
                <a16:creationId xmlns:a16="http://schemas.microsoft.com/office/drawing/2014/main" id="{292832AD-87A2-4B29-BA63-424305F46480}"/>
              </a:ext>
            </a:extLst>
          </p:cNvPr>
          <p:cNvPicPr>
            <a:picLocks noChangeAspect="1"/>
          </p:cNvPicPr>
          <p:nvPr/>
        </p:nvPicPr>
        <p:blipFill rotWithShape="1">
          <a:blip r:embed="rId4">
            <a:extLst>
              <a:ext uri="{28A0092B-C50C-407E-A947-70E740481C1C}">
                <a14:useLocalDpi xmlns:a14="http://schemas.microsoft.com/office/drawing/2010/main" val="0"/>
              </a:ext>
            </a:extLst>
          </a:blip>
          <a:srcRect l="1566" t="2479" r="84614" b="19365"/>
          <a:stretch/>
        </p:blipFill>
        <p:spPr>
          <a:xfrm rot="5400000">
            <a:off x="2644589" y="3119719"/>
            <a:ext cx="1004045" cy="6293224"/>
          </a:xfrm>
          <a:prstGeom prst="rect">
            <a:avLst/>
          </a:prstGeom>
        </p:spPr>
      </p:pic>
      <p:sp>
        <p:nvSpPr>
          <p:cNvPr id="6" name="Tekstvak 5">
            <a:extLst>
              <a:ext uri="{FF2B5EF4-FFF2-40B4-BE49-F238E27FC236}">
                <a16:creationId xmlns:a16="http://schemas.microsoft.com/office/drawing/2014/main" id="{C1F668E3-6B08-43DE-BB9A-98B6D4DB4A5A}"/>
              </a:ext>
            </a:extLst>
          </p:cNvPr>
          <p:cNvSpPr txBox="1"/>
          <p:nvPr/>
        </p:nvSpPr>
        <p:spPr>
          <a:xfrm>
            <a:off x="0" y="5829827"/>
            <a:ext cx="6190129"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De tijd in de loopgraven lijkt langzamer voorbij te gaan. </a:t>
            </a:r>
          </a:p>
          <a:p>
            <a:r>
              <a:rPr lang="nl-NL" sz="1600" dirty="0">
                <a:latin typeface="Comic Sans MS" panose="030F0702030302020204" pitchFamily="66" charset="0"/>
              </a:rPr>
              <a:t>Als er geen gevaar dreigt, helpen ze de soldaten die gewond zijn of vangen ze de ratten die hun van hun slaap houden…</a:t>
            </a:r>
          </a:p>
        </p:txBody>
      </p:sp>
      <p:sp>
        <p:nvSpPr>
          <p:cNvPr id="11" name="Pijl: rechts 10">
            <a:extLst>
              <a:ext uri="{FF2B5EF4-FFF2-40B4-BE49-F238E27FC236}">
                <a16:creationId xmlns:a16="http://schemas.microsoft.com/office/drawing/2014/main" id="{E0D9649D-9B8B-4A9D-BA46-95EABDC15E68}"/>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hlinkClick r:id="rId5" action="ppaction://hlinksldjump"/>
            <a:extLst>
              <a:ext uri="{FF2B5EF4-FFF2-40B4-BE49-F238E27FC236}">
                <a16:creationId xmlns:a16="http://schemas.microsoft.com/office/drawing/2014/main" id="{F9B82AB3-F1A0-4E8B-84B3-E45E9B674041}"/>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1765246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5B852A4-D090-4FC3-AF37-F2B58F2A0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22" y="-1"/>
            <a:ext cx="12467444" cy="6858000"/>
          </a:xfrm>
          <a:prstGeom prst="rect">
            <a:avLst/>
          </a:prstGeom>
        </p:spPr>
      </p:pic>
      <p:pic>
        <p:nvPicPr>
          <p:cNvPr id="4" name="Afbeelding 3">
            <a:extLst>
              <a:ext uri="{FF2B5EF4-FFF2-40B4-BE49-F238E27FC236}">
                <a16:creationId xmlns:a16="http://schemas.microsoft.com/office/drawing/2014/main" id="{4F0A8E7B-15CD-460B-9C3F-07CF6C6510BF}"/>
              </a:ext>
            </a:extLst>
          </p:cNvPr>
          <p:cNvPicPr>
            <a:picLocks noChangeAspect="1"/>
          </p:cNvPicPr>
          <p:nvPr/>
        </p:nvPicPr>
        <p:blipFill rotWithShape="1">
          <a:blip r:embed="rId3">
            <a:extLst>
              <a:ext uri="{28A0092B-C50C-407E-A947-70E740481C1C}">
                <a14:useLocalDpi xmlns:a14="http://schemas.microsoft.com/office/drawing/2010/main" val="0"/>
              </a:ext>
            </a:extLst>
          </a:blip>
          <a:srcRect l="5491" t="2919" r="19844" b="42864"/>
          <a:stretch/>
        </p:blipFill>
        <p:spPr>
          <a:xfrm>
            <a:off x="9523" y="1"/>
            <a:ext cx="7305677" cy="2034987"/>
          </a:xfrm>
          <a:prstGeom prst="rect">
            <a:avLst/>
          </a:prstGeom>
        </p:spPr>
      </p:pic>
      <p:sp>
        <p:nvSpPr>
          <p:cNvPr id="7" name="Tekstvak 6">
            <a:extLst>
              <a:ext uri="{FF2B5EF4-FFF2-40B4-BE49-F238E27FC236}">
                <a16:creationId xmlns:a16="http://schemas.microsoft.com/office/drawing/2014/main" id="{AEF2294B-3523-415E-924A-3B0916C66B2A}"/>
              </a:ext>
            </a:extLst>
          </p:cNvPr>
          <p:cNvSpPr txBox="1"/>
          <p:nvPr/>
        </p:nvSpPr>
        <p:spPr>
          <a:xfrm>
            <a:off x="9523" y="71437"/>
            <a:ext cx="4352925"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Op 3 maart 1916 is eindelijk het </a:t>
            </a:r>
          </a:p>
          <a:p>
            <a:r>
              <a:rPr lang="nl-NL" sz="1600" dirty="0">
                <a:latin typeface="Comic Sans MS" panose="030F0702030302020204" pitchFamily="66" charset="0"/>
              </a:rPr>
              <a:t>moment daar…</a:t>
            </a:r>
          </a:p>
        </p:txBody>
      </p:sp>
      <p:sp>
        <p:nvSpPr>
          <p:cNvPr id="2" name="Tekstvak 1">
            <a:extLst>
              <a:ext uri="{FF2B5EF4-FFF2-40B4-BE49-F238E27FC236}">
                <a16:creationId xmlns:a16="http://schemas.microsoft.com/office/drawing/2014/main" id="{BF0711E6-380B-497B-9485-80148153211C}"/>
              </a:ext>
            </a:extLst>
          </p:cNvPr>
          <p:cNvSpPr txBox="1"/>
          <p:nvPr/>
        </p:nvSpPr>
        <p:spPr>
          <a:xfrm>
            <a:off x="1533130" y="621860"/>
            <a:ext cx="5953125"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…Pierre en een groot deel van zijn kamp worden opnieuw verplaatst. Deze keer 35 kilometer naar het Noordoosten, waar het plaatsje Verdun ligt.</a:t>
            </a:r>
          </a:p>
        </p:txBody>
      </p:sp>
      <p:sp>
        <p:nvSpPr>
          <p:cNvPr id="8" name="Pijl: rechts 7">
            <a:extLst>
              <a:ext uri="{FF2B5EF4-FFF2-40B4-BE49-F238E27FC236}">
                <a16:creationId xmlns:a16="http://schemas.microsoft.com/office/drawing/2014/main" id="{AB4C2AA6-AD84-42B5-BC58-66437179FA51}"/>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hlinkClick r:id="rId4" action="ppaction://hlinksldjump"/>
            <a:extLst>
              <a:ext uri="{FF2B5EF4-FFF2-40B4-BE49-F238E27FC236}">
                <a16:creationId xmlns:a16="http://schemas.microsoft.com/office/drawing/2014/main" id="{63D7A15D-95A0-4CEA-BF1F-4C1D98B2F750}"/>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4092350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7E17F5E-7EB9-426C-85AE-E14ED9B44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0"/>
            <a:ext cx="12477750" cy="6863669"/>
          </a:xfrm>
          <a:prstGeom prst="rect">
            <a:avLst/>
          </a:prstGeom>
        </p:spPr>
      </p:pic>
      <p:pic>
        <p:nvPicPr>
          <p:cNvPr id="3" name="Afbeelding 2">
            <a:extLst>
              <a:ext uri="{FF2B5EF4-FFF2-40B4-BE49-F238E27FC236}">
                <a16:creationId xmlns:a16="http://schemas.microsoft.com/office/drawing/2014/main" id="{1BB6C718-EC2E-4B52-A965-741C46FCD0D1}"/>
              </a:ext>
            </a:extLst>
          </p:cNvPr>
          <p:cNvPicPr>
            <a:picLocks noChangeAspect="1"/>
          </p:cNvPicPr>
          <p:nvPr/>
        </p:nvPicPr>
        <p:blipFill rotWithShape="1">
          <a:blip r:embed="rId3">
            <a:extLst>
              <a:ext uri="{28A0092B-C50C-407E-A947-70E740481C1C}">
                <a14:useLocalDpi xmlns:a14="http://schemas.microsoft.com/office/drawing/2010/main" val="0"/>
              </a:ext>
            </a:extLst>
          </a:blip>
          <a:srcRect l="40662" t="4210" r="16756" b="79654"/>
          <a:stretch/>
        </p:blipFill>
        <p:spPr>
          <a:xfrm>
            <a:off x="280107" y="137244"/>
            <a:ext cx="4212038" cy="759554"/>
          </a:xfrm>
          <a:prstGeom prst="rect">
            <a:avLst/>
          </a:prstGeom>
        </p:spPr>
      </p:pic>
      <p:sp>
        <p:nvSpPr>
          <p:cNvPr id="6" name="Tekstvak 5">
            <a:extLst>
              <a:ext uri="{FF2B5EF4-FFF2-40B4-BE49-F238E27FC236}">
                <a16:creationId xmlns:a16="http://schemas.microsoft.com/office/drawing/2014/main" id="{D8DFF4FD-C9B7-4772-AED7-31CE69A9D4BC}"/>
              </a:ext>
            </a:extLst>
          </p:cNvPr>
          <p:cNvSpPr txBox="1"/>
          <p:nvPr/>
        </p:nvSpPr>
        <p:spPr>
          <a:xfrm>
            <a:off x="385876" y="191393"/>
            <a:ext cx="4000500"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Aangekomen in Verdun worden ze toe gesproken door generaal </a:t>
            </a:r>
            <a:r>
              <a:rPr lang="nl-NL" sz="1600" dirty="0" err="1">
                <a:latin typeface="Comic Sans MS" panose="030F0702030302020204" pitchFamily="66" charset="0"/>
              </a:rPr>
              <a:t>Gévres</a:t>
            </a:r>
            <a:r>
              <a:rPr lang="nl-NL" sz="1600" dirty="0">
                <a:latin typeface="Comic Sans MS" panose="030F0702030302020204" pitchFamily="66" charset="0"/>
              </a:rPr>
              <a:t>.</a:t>
            </a:r>
          </a:p>
        </p:txBody>
      </p:sp>
      <p:pic>
        <p:nvPicPr>
          <p:cNvPr id="13" name="Afbeelding 12">
            <a:extLst>
              <a:ext uri="{FF2B5EF4-FFF2-40B4-BE49-F238E27FC236}">
                <a16:creationId xmlns:a16="http://schemas.microsoft.com/office/drawing/2014/main" id="{162DFEA5-41DD-4D5E-8929-2B77FDD40FAE}"/>
              </a:ext>
            </a:extLst>
          </p:cNvPr>
          <p:cNvPicPr>
            <a:picLocks noChangeAspect="1"/>
          </p:cNvPicPr>
          <p:nvPr/>
        </p:nvPicPr>
        <p:blipFill rotWithShape="1">
          <a:blip r:embed="rId4">
            <a:extLst>
              <a:ext uri="{28A0092B-C50C-407E-A947-70E740481C1C}">
                <a14:useLocalDpi xmlns:a14="http://schemas.microsoft.com/office/drawing/2010/main" val="0"/>
              </a:ext>
            </a:extLst>
          </a:blip>
          <a:srcRect t="7808" r="51868" b="14818"/>
          <a:stretch/>
        </p:blipFill>
        <p:spPr>
          <a:xfrm>
            <a:off x="1721224" y="1504345"/>
            <a:ext cx="4520200" cy="3955161"/>
          </a:xfrm>
          <a:prstGeom prst="rect">
            <a:avLst/>
          </a:prstGeom>
        </p:spPr>
      </p:pic>
      <p:sp>
        <p:nvSpPr>
          <p:cNvPr id="7" name="Tekstvak 6">
            <a:extLst>
              <a:ext uri="{FF2B5EF4-FFF2-40B4-BE49-F238E27FC236}">
                <a16:creationId xmlns:a16="http://schemas.microsoft.com/office/drawing/2014/main" id="{BEE4440E-E9B6-47D2-8478-FC547DC68C62}"/>
              </a:ext>
            </a:extLst>
          </p:cNvPr>
          <p:cNvSpPr txBox="1"/>
          <p:nvPr/>
        </p:nvSpPr>
        <p:spPr>
          <a:xfrm>
            <a:off x="4005434" y="1728192"/>
            <a:ext cx="85725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200" dirty="0">
                <a:latin typeface="Lucida Handwriting" panose="03010101010101010101" pitchFamily="66" charset="0"/>
              </a:rPr>
              <a:t>Heren!</a:t>
            </a:r>
          </a:p>
        </p:txBody>
      </p:sp>
      <p:sp>
        <p:nvSpPr>
          <p:cNvPr id="8" name="Tekstvak 7">
            <a:extLst>
              <a:ext uri="{FF2B5EF4-FFF2-40B4-BE49-F238E27FC236}">
                <a16:creationId xmlns:a16="http://schemas.microsoft.com/office/drawing/2014/main" id="{33EDD6E8-1009-4C68-8620-69E60660CB92}"/>
              </a:ext>
            </a:extLst>
          </p:cNvPr>
          <p:cNvSpPr txBox="1"/>
          <p:nvPr/>
        </p:nvSpPr>
        <p:spPr>
          <a:xfrm rot="21137105">
            <a:off x="1832286" y="2243654"/>
            <a:ext cx="2571750"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r"/>
            <a:r>
              <a:rPr lang="nl-NL" sz="1150" dirty="0">
                <a:latin typeface="Lucida Handwriting" panose="03010101010101010101" pitchFamily="66" charset="0"/>
              </a:rPr>
              <a:t>Het is jullie taak… als mannen… om het land te beschermen tegen die schoften!</a:t>
            </a:r>
          </a:p>
        </p:txBody>
      </p:sp>
      <p:sp>
        <p:nvSpPr>
          <p:cNvPr id="9" name="Tekstvak 8">
            <a:extLst>
              <a:ext uri="{FF2B5EF4-FFF2-40B4-BE49-F238E27FC236}">
                <a16:creationId xmlns:a16="http://schemas.microsoft.com/office/drawing/2014/main" id="{C2EAA1FF-6EDA-452C-8245-43330948C407}"/>
              </a:ext>
            </a:extLst>
          </p:cNvPr>
          <p:cNvSpPr txBox="1"/>
          <p:nvPr/>
        </p:nvSpPr>
        <p:spPr>
          <a:xfrm rot="21205955">
            <a:off x="1995457" y="3230299"/>
            <a:ext cx="2554789" cy="6924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300" dirty="0">
                <a:latin typeface="Lucida Handwriting" panose="03010101010101010101" pitchFamily="66" charset="0"/>
              </a:rPr>
              <a:t>Zorg ervoor dat je straks nog een Frankrijk hebt om naar terug te gaan!</a:t>
            </a:r>
          </a:p>
        </p:txBody>
      </p:sp>
      <p:sp>
        <p:nvSpPr>
          <p:cNvPr id="10" name="Tekstvak 9">
            <a:extLst>
              <a:ext uri="{FF2B5EF4-FFF2-40B4-BE49-F238E27FC236}">
                <a16:creationId xmlns:a16="http://schemas.microsoft.com/office/drawing/2014/main" id="{4558205E-C76A-43B6-891D-C5689DE19920}"/>
              </a:ext>
            </a:extLst>
          </p:cNvPr>
          <p:cNvSpPr txBox="1"/>
          <p:nvPr/>
        </p:nvSpPr>
        <p:spPr>
          <a:xfrm rot="21028016">
            <a:off x="2888502" y="4131329"/>
            <a:ext cx="2357636"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200" dirty="0">
                <a:latin typeface="Lucida Handwriting" panose="03010101010101010101" pitchFamily="66" charset="0"/>
              </a:rPr>
              <a:t>Zorg ervoor dat jullie vrouwen en kinderen trots kunnen zijn op jullie!</a:t>
            </a:r>
          </a:p>
        </p:txBody>
      </p:sp>
      <p:sp>
        <p:nvSpPr>
          <p:cNvPr id="11" name="Tekstvak 10">
            <a:extLst>
              <a:ext uri="{FF2B5EF4-FFF2-40B4-BE49-F238E27FC236}">
                <a16:creationId xmlns:a16="http://schemas.microsoft.com/office/drawing/2014/main" id="{72E365D1-35DC-4A84-BF77-22F2100FCF8D}"/>
              </a:ext>
            </a:extLst>
          </p:cNvPr>
          <p:cNvSpPr txBox="1"/>
          <p:nvPr/>
        </p:nvSpPr>
        <p:spPr>
          <a:xfrm>
            <a:off x="4448175" y="5028664"/>
            <a:ext cx="1647825"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200" dirty="0" err="1">
                <a:latin typeface="Lucida Handwriting" panose="03010101010101010101" pitchFamily="66" charset="0"/>
              </a:rPr>
              <a:t>Vive</a:t>
            </a:r>
            <a:r>
              <a:rPr lang="nl-NL" sz="1200" dirty="0">
                <a:latin typeface="Lucida Handwriting" panose="03010101010101010101" pitchFamily="66" charset="0"/>
              </a:rPr>
              <a:t> la France!</a:t>
            </a:r>
          </a:p>
        </p:txBody>
      </p:sp>
      <p:pic>
        <p:nvPicPr>
          <p:cNvPr id="15" name="Afbeelding 14">
            <a:extLst>
              <a:ext uri="{FF2B5EF4-FFF2-40B4-BE49-F238E27FC236}">
                <a16:creationId xmlns:a16="http://schemas.microsoft.com/office/drawing/2014/main" id="{156F30C5-878E-4D73-B2DE-6F31225665DD}"/>
              </a:ext>
            </a:extLst>
          </p:cNvPr>
          <p:cNvPicPr>
            <a:picLocks noChangeAspect="1"/>
          </p:cNvPicPr>
          <p:nvPr/>
        </p:nvPicPr>
        <p:blipFill rotWithShape="1">
          <a:blip r:embed="rId5">
            <a:extLst>
              <a:ext uri="{28A0092B-C50C-407E-A947-70E740481C1C}">
                <a14:useLocalDpi xmlns:a14="http://schemas.microsoft.com/office/drawing/2010/main" val="0"/>
              </a:ext>
            </a:extLst>
          </a:blip>
          <a:srcRect l="27724" t="22945" r="23230" b="46437"/>
          <a:stretch/>
        </p:blipFill>
        <p:spPr>
          <a:xfrm rot="724502">
            <a:off x="8048041" y="398708"/>
            <a:ext cx="4414328" cy="1304325"/>
          </a:xfrm>
          <a:prstGeom prst="rect">
            <a:avLst/>
          </a:prstGeom>
        </p:spPr>
      </p:pic>
      <p:sp>
        <p:nvSpPr>
          <p:cNvPr id="12" name="Tekstvak 11">
            <a:extLst>
              <a:ext uri="{FF2B5EF4-FFF2-40B4-BE49-F238E27FC236}">
                <a16:creationId xmlns:a16="http://schemas.microsoft.com/office/drawing/2014/main" id="{40F230E9-1C1B-4E3B-B565-9C86142CF12B}"/>
              </a:ext>
            </a:extLst>
          </p:cNvPr>
          <p:cNvSpPr txBox="1"/>
          <p:nvPr/>
        </p:nvSpPr>
        <p:spPr>
          <a:xfrm rot="308126">
            <a:off x="9281380" y="595396"/>
            <a:ext cx="2511879"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2000" dirty="0" err="1">
                <a:latin typeface="Lucida Handwriting" panose="03010101010101010101" pitchFamily="66" charset="0"/>
              </a:rPr>
              <a:t>Vive</a:t>
            </a:r>
            <a:r>
              <a:rPr lang="nl-NL" sz="2000" dirty="0">
                <a:latin typeface="Lucida Handwriting" panose="03010101010101010101" pitchFamily="66" charset="0"/>
              </a:rPr>
              <a:t> la France!</a:t>
            </a:r>
          </a:p>
        </p:txBody>
      </p:sp>
      <p:sp>
        <p:nvSpPr>
          <p:cNvPr id="16" name="Pijl: rechts 15">
            <a:extLst>
              <a:ext uri="{FF2B5EF4-FFF2-40B4-BE49-F238E27FC236}">
                <a16:creationId xmlns:a16="http://schemas.microsoft.com/office/drawing/2014/main" id="{FE943ED2-F51F-4094-A5EB-C204DAFED2F4}"/>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hlinkClick r:id="rId6" action="ppaction://hlinksldjump"/>
            <a:extLst>
              <a:ext uri="{FF2B5EF4-FFF2-40B4-BE49-F238E27FC236}">
                <a16:creationId xmlns:a16="http://schemas.microsoft.com/office/drawing/2014/main" id="{BA7F22A5-8B00-4EE6-B481-9AE2C447913A}"/>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3437023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861E8AB-998D-4EBA-8ED8-7C33E92C4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0"/>
            <a:ext cx="12477750" cy="6863669"/>
          </a:xfrm>
          <a:prstGeom prst="rect">
            <a:avLst/>
          </a:prstGeom>
        </p:spPr>
      </p:pic>
      <p:pic>
        <p:nvPicPr>
          <p:cNvPr id="3" name="Afbeelding 2">
            <a:extLst>
              <a:ext uri="{FF2B5EF4-FFF2-40B4-BE49-F238E27FC236}">
                <a16:creationId xmlns:a16="http://schemas.microsoft.com/office/drawing/2014/main" id="{1E4ECDA7-C298-4F01-AE13-08091BE23478}"/>
              </a:ext>
            </a:extLst>
          </p:cNvPr>
          <p:cNvPicPr>
            <a:picLocks noChangeAspect="1"/>
          </p:cNvPicPr>
          <p:nvPr/>
        </p:nvPicPr>
        <p:blipFill rotWithShape="1">
          <a:blip r:embed="rId3">
            <a:extLst>
              <a:ext uri="{28A0092B-C50C-407E-A947-70E740481C1C}">
                <a14:useLocalDpi xmlns:a14="http://schemas.microsoft.com/office/drawing/2010/main" val="0"/>
              </a:ext>
            </a:extLst>
          </a:blip>
          <a:srcRect l="1764" t="14448" r="53288" b="49181"/>
          <a:stretch/>
        </p:blipFill>
        <p:spPr>
          <a:xfrm>
            <a:off x="0" y="857254"/>
            <a:ext cx="5060776" cy="2355154"/>
          </a:xfrm>
          <a:prstGeom prst="rect">
            <a:avLst/>
          </a:prstGeom>
        </p:spPr>
      </p:pic>
      <p:sp>
        <p:nvSpPr>
          <p:cNvPr id="7" name="Tekstvak 6">
            <a:extLst>
              <a:ext uri="{FF2B5EF4-FFF2-40B4-BE49-F238E27FC236}">
                <a16:creationId xmlns:a16="http://schemas.microsoft.com/office/drawing/2014/main" id="{628AF92A-7C4D-4738-87E0-DE0F6622E613}"/>
              </a:ext>
            </a:extLst>
          </p:cNvPr>
          <p:cNvSpPr txBox="1"/>
          <p:nvPr/>
        </p:nvSpPr>
        <p:spPr>
          <a:xfrm rot="21053634">
            <a:off x="3929903" y="966513"/>
            <a:ext cx="962025"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Lucida Handwriting" panose="03010101010101010101" pitchFamily="66" charset="0"/>
              </a:rPr>
              <a:t>Pierre!</a:t>
            </a:r>
          </a:p>
        </p:txBody>
      </p:sp>
      <p:sp>
        <p:nvSpPr>
          <p:cNvPr id="9" name="Tekstvak 8">
            <a:extLst>
              <a:ext uri="{FF2B5EF4-FFF2-40B4-BE49-F238E27FC236}">
                <a16:creationId xmlns:a16="http://schemas.microsoft.com/office/drawing/2014/main" id="{76AE5DE2-ED80-47FC-A5DF-2F80D8800499}"/>
              </a:ext>
            </a:extLst>
          </p:cNvPr>
          <p:cNvSpPr txBox="1"/>
          <p:nvPr/>
        </p:nvSpPr>
        <p:spPr>
          <a:xfrm>
            <a:off x="597652" y="2443542"/>
            <a:ext cx="3576721"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Lucida Handwriting" panose="03010101010101010101" pitchFamily="66" charset="0"/>
              </a:rPr>
              <a:t>Of help je mee bij de andere loopgraven?</a:t>
            </a:r>
          </a:p>
        </p:txBody>
      </p:sp>
      <p:sp>
        <p:nvSpPr>
          <p:cNvPr id="8" name="Tekstvak 7">
            <a:extLst>
              <a:ext uri="{FF2B5EF4-FFF2-40B4-BE49-F238E27FC236}">
                <a16:creationId xmlns:a16="http://schemas.microsoft.com/office/drawing/2014/main" id="{77620C59-808D-467D-B6A0-B126764CE0E1}"/>
              </a:ext>
            </a:extLst>
          </p:cNvPr>
          <p:cNvSpPr txBox="1"/>
          <p:nvPr/>
        </p:nvSpPr>
        <p:spPr>
          <a:xfrm>
            <a:off x="2386012" y="1486191"/>
            <a:ext cx="3057525"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400" dirty="0">
                <a:latin typeface="Lucida Handwriting" panose="03010101010101010101" pitchFamily="66" charset="0"/>
              </a:rPr>
              <a:t>Ga jij mee naar de frontlinie?</a:t>
            </a:r>
          </a:p>
        </p:txBody>
      </p:sp>
      <p:pic>
        <p:nvPicPr>
          <p:cNvPr id="5" name="Afbeelding 4">
            <a:extLst>
              <a:ext uri="{FF2B5EF4-FFF2-40B4-BE49-F238E27FC236}">
                <a16:creationId xmlns:a16="http://schemas.microsoft.com/office/drawing/2014/main" id="{F7AF3CE8-56A0-4AFB-AD06-580789F66848}"/>
              </a:ext>
            </a:extLst>
          </p:cNvPr>
          <p:cNvPicPr>
            <a:picLocks noChangeAspect="1"/>
          </p:cNvPicPr>
          <p:nvPr/>
        </p:nvPicPr>
        <p:blipFill rotWithShape="1">
          <a:blip r:embed="rId4">
            <a:extLst>
              <a:ext uri="{28A0092B-C50C-407E-A947-70E740481C1C}">
                <a14:useLocalDpi xmlns:a14="http://schemas.microsoft.com/office/drawing/2010/main" val="0"/>
              </a:ext>
            </a:extLst>
          </a:blip>
          <a:srcRect l="59462" t="28242" r="14515" b="61197"/>
          <a:stretch/>
        </p:blipFill>
        <p:spPr>
          <a:xfrm>
            <a:off x="6280138" y="2397373"/>
            <a:ext cx="2200275" cy="513543"/>
          </a:xfrm>
          <a:prstGeom prst="rect">
            <a:avLst/>
          </a:prstGeom>
        </p:spPr>
      </p:pic>
      <p:pic>
        <p:nvPicPr>
          <p:cNvPr id="13" name="Afbeelding 12">
            <a:extLst>
              <a:ext uri="{FF2B5EF4-FFF2-40B4-BE49-F238E27FC236}">
                <a16:creationId xmlns:a16="http://schemas.microsoft.com/office/drawing/2014/main" id="{C4297DB9-C6BB-44EE-832C-A4363307264F}"/>
              </a:ext>
            </a:extLst>
          </p:cNvPr>
          <p:cNvPicPr>
            <a:picLocks noChangeAspect="1"/>
          </p:cNvPicPr>
          <p:nvPr/>
        </p:nvPicPr>
        <p:blipFill rotWithShape="1">
          <a:blip r:embed="rId5">
            <a:extLst>
              <a:ext uri="{28A0092B-C50C-407E-A947-70E740481C1C}">
                <a14:useLocalDpi xmlns:a14="http://schemas.microsoft.com/office/drawing/2010/main" val="0"/>
              </a:ext>
            </a:extLst>
          </a:blip>
          <a:srcRect l="60210" t="29696" r="14638" b="57902"/>
          <a:stretch/>
        </p:blipFill>
        <p:spPr>
          <a:xfrm>
            <a:off x="6280137" y="3002122"/>
            <a:ext cx="2272191" cy="655477"/>
          </a:xfrm>
          <a:prstGeom prst="rect">
            <a:avLst/>
          </a:prstGeom>
        </p:spPr>
      </p:pic>
      <p:sp>
        <p:nvSpPr>
          <p:cNvPr id="10" name="Tekstvak 9">
            <a:hlinkClick r:id="rId6" action="ppaction://hlinksldjump"/>
            <a:extLst>
              <a:ext uri="{FF2B5EF4-FFF2-40B4-BE49-F238E27FC236}">
                <a16:creationId xmlns:a16="http://schemas.microsoft.com/office/drawing/2014/main" id="{4781F9E6-878D-4E26-BE07-AA1A589FBA73}"/>
              </a:ext>
            </a:extLst>
          </p:cNvPr>
          <p:cNvSpPr txBox="1"/>
          <p:nvPr/>
        </p:nvSpPr>
        <p:spPr>
          <a:xfrm>
            <a:off x="6808894" y="2480584"/>
            <a:ext cx="2200275"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Frontlinie!</a:t>
            </a:r>
          </a:p>
        </p:txBody>
      </p:sp>
      <p:sp>
        <p:nvSpPr>
          <p:cNvPr id="11" name="Tekstvak 10">
            <a:hlinkClick r:id="rId7" action="ppaction://hlinksldjump"/>
            <a:extLst>
              <a:ext uri="{FF2B5EF4-FFF2-40B4-BE49-F238E27FC236}">
                <a16:creationId xmlns:a16="http://schemas.microsoft.com/office/drawing/2014/main" id="{7640680D-1F13-4D73-B13B-74F779267EFF}"/>
              </a:ext>
            </a:extLst>
          </p:cNvPr>
          <p:cNvSpPr txBox="1"/>
          <p:nvPr/>
        </p:nvSpPr>
        <p:spPr>
          <a:xfrm>
            <a:off x="6808894" y="3037472"/>
            <a:ext cx="1781337"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De andere loopgraven!</a:t>
            </a:r>
          </a:p>
        </p:txBody>
      </p:sp>
    </p:spTree>
    <p:extLst>
      <p:ext uri="{BB962C8B-B14F-4D97-AF65-F5344CB8AC3E}">
        <p14:creationId xmlns:p14="http://schemas.microsoft.com/office/powerpoint/2010/main" val="1643191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 pictures: World War One battlefields 100 years on - BBC News">
            <a:extLst>
              <a:ext uri="{FF2B5EF4-FFF2-40B4-BE49-F238E27FC236}">
                <a16:creationId xmlns:a16="http://schemas.microsoft.com/office/drawing/2014/main" id="{7793C2CC-6FEE-4CDC-A27C-A75EDB789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24459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41B05762-93ED-4392-AE38-27AD6B2250A1}"/>
              </a:ext>
            </a:extLst>
          </p:cNvPr>
          <p:cNvPicPr>
            <a:picLocks noChangeAspect="1"/>
          </p:cNvPicPr>
          <p:nvPr/>
        </p:nvPicPr>
        <p:blipFill rotWithShape="1">
          <a:blip r:embed="rId3">
            <a:extLst>
              <a:ext uri="{28A0092B-C50C-407E-A947-70E740481C1C}">
                <a14:useLocalDpi xmlns:a14="http://schemas.microsoft.com/office/drawing/2010/main" val="0"/>
              </a:ext>
            </a:extLst>
          </a:blip>
          <a:srcRect l="41035" t="3994" r="16632" b="78902"/>
          <a:stretch/>
        </p:blipFill>
        <p:spPr>
          <a:xfrm>
            <a:off x="313766" y="188258"/>
            <a:ext cx="7073152" cy="1659015"/>
          </a:xfrm>
          <a:prstGeom prst="rect">
            <a:avLst/>
          </a:prstGeom>
        </p:spPr>
      </p:pic>
      <p:sp>
        <p:nvSpPr>
          <p:cNvPr id="2" name="Titel 1">
            <a:extLst>
              <a:ext uri="{FF2B5EF4-FFF2-40B4-BE49-F238E27FC236}">
                <a16:creationId xmlns:a16="http://schemas.microsoft.com/office/drawing/2014/main" id="{5E2D229B-7190-4BE8-BE18-60F44D6B1BC1}"/>
              </a:ext>
            </a:extLst>
          </p:cNvPr>
          <p:cNvSpPr>
            <a:spLocks noGrp="1"/>
          </p:cNvSpPr>
          <p:nvPr>
            <p:ph type="title"/>
          </p:nvPr>
        </p:nvSpPr>
        <p:spPr>
          <a:xfrm>
            <a:off x="470647" y="188258"/>
            <a:ext cx="5625353" cy="1325563"/>
          </a:xfrm>
        </p:spPr>
        <p:txBody>
          <a:bodyPr>
            <a:normAutofit/>
          </a:bodyPr>
          <a:lstStyle/>
          <a:p>
            <a:r>
              <a:rPr lang="nl-NL" sz="4000" dirty="0">
                <a:latin typeface="Comic Sans MS" panose="030F0702030302020204" pitchFamily="66" charset="0"/>
              </a:rPr>
              <a:t>Goed: De Grote Oorlog</a:t>
            </a:r>
          </a:p>
        </p:txBody>
      </p:sp>
      <p:sp>
        <p:nvSpPr>
          <p:cNvPr id="6" name="Pijl: rechts 5">
            <a:extLst>
              <a:ext uri="{FF2B5EF4-FFF2-40B4-BE49-F238E27FC236}">
                <a16:creationId xmlns:a16="http://schemas.microsoft.com/office/drawing/2014/main" id="{2903B961-D819-487C-92E1-6E40F18F3B3A}"/>
              </a:ext>
            </a:extLst>
          </p:cNvPr>
          <p:cNvSpPr/>
          <p:nvPr/>
        </p:nvSpPr>
        <p:spPr>
          <a:xfrm>
            <a:off x="10300447" y="6439230"/>
            <a:ext cx="1792027"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4" action="ppaction://hlinksldjump"/>
            <a:extLst>
              <a:ext uri="{FF2B5EF4-FFF2-40B4-BE49-F238E27FC236}">
                <a16:creationId xmlns:a16="http://schemas.microsoft.com/office/drawing/2014/main" id="{2F95D41F-4DE9-41FF-8640-D4740DB60892}"/>
              </a:ext>
            </a:extLst>
          </p:cNvPr>
          <p:cNvSpPr txBox="1"/>
          <p:nvPr/>
        </p:nvSpPr>
        <p:spPr>
          <a:xfrm>
            <a:off x="10125177" y="6177620"/>
            <a:ext cx="1604683" cy="523220"/>
          </a:xfrm>
          <a:prstGeom prst="rect">
            <a:avLst/>
          </a:prstGeom>
          <a:noFill/>
        </p:spPr>
        <p:txBody>
          <a:bodyPr wrap="square" rtlCol="0">
            <a:spAutoFit/>
          </a:bodyPr>
          <a:lstStyle/>
          <a:p>
            <a:r>
              <a:rPr lang="nl-NL" sz="2800" dirty="0">
                <a:ln>
                  <a:solidFill>
                    <a:sysClr val="windowText" lastClr="000000"/>
                  </a:solidFill>
                </a:ln>
                <a:solidFill>
                  <a:schemeClr val="bg1"/>
                </a:solidFill>
                <a:latin typeface="Comic Sans MS" panose="030F0702030302020204" pitchFamily="66" charset="0"/>
              </a:rPr>
              <a:t>Starten!</a:t>
            </a:r>
          </a:p>
        </p:txBody>
      </p:sp>
      <p:sp>
        <p:nvSpPr>
          <p:cNvPr id="3" name="Tekstvak 2">
            <a:extLst>
              <a:ext uri="{FF2B5EF4-FFF2-40B4-BE49-F238E27FC236}">
                <a16:creationId xmlns:a16="http://schemas.microsoft.com/office/drawing/2014/main" id="{C9C15666-44F9-4DB5-B61C-F1033F7C6758}"/>
              </a:ext>
            </a:extLst>
          </p:cNvPr>
          <p:cNvSpPr txBox="1"/>
          <p:nvPr/>
        </p:nvSpPr>
        <p:spPr>
          <a:xfrm>
            <a:off x="470647" y="1209964"/>
            <a:ext cx="6198007" cy="369332"/>
          </a:xfrm>
          <a:prstGeom prst="rect">
            <a:avLst/>
          </a:prstGeom>
          <a:noFill/>
        </p:spPr>
        <p:txBody>
          <a:bodyPr wrap="square" rtlCol="0">
            <a:spAutoFit/>
          </a:bodyPr>
          <a:lstStyle/>
          <a:p>
            <a:r>
              <a:rPr lang="nl-NL" dirty="0">
                <a:latin typeface="Comic Sans MS" panose="030F0702030302020204" pitchFamily="66" charset="0"/>
              </a:rPr>
              <a:t>Klik nu op de witte pijl om met het verhaal te starten!</a:t>
            </a:r>
          </a:p>
        </p:txBody>
      </p:sp>
    </p:spTree>
    <p:extLst>
      <p:ext uri="{BB962C8B-B14F-4D97-AF65-F5344CB8AC3E}">
        <p14:creationId xmlns:p14="http://schemas.microsoft.com/office/powerpoint/2010/main" val="3770005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861E8AB-998D-4EBA-8ED8-7C33E92C4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0"/>
            <a:ext cx="12477750" cy="6863669"/>
          </a:xfrm>
          <a:prstGeom prst="rect">
            <a:avLst/>
          </a:prstGeom>
        </p:spPr>
      </p:pic>
      <p:pic>
        <p:nvPicPr>
          <p:cNvPr id="4" name="Afbeelding 3">
            <a:extLst>
              <a:ext uri="{FF2B5EF4-FFF2-40B4-BE49-F238E27FC236}">
                <a16:creationId xmlns:a16="http://schemas.microsoft.com/office/drawing/2014/main" id="{41AB795D-1F07-4557-8F88-A7C52391A698}"/>
              </a:ext>
            </a:extLst>
          </p:cNvPr>
          <p:cNvPicPr>
            <a:picLocks noChangeAspect="1"/>
          </p:cNvPicPr>
          <p:nvPr/>
        </p:nvPicPr>
        <p:blipFill rotWithShape="1">
          <a:blip r:embed="rId3">
            <a:extLst>
              <a:ext uri="{28A0092B-C50C-407E-A947-70E740481C1C}">
                <a14:useLocalDpi xmlns:a14="http://schemas.microsoft.com/office/drawing/2010/main" val="0"/>
              </a:ext>
            </a:extLst>
          </a:blip>
          <a:srcRect l="7667" t="5510" r="82622" b="83232"/>
          <a:stretch/>
        </p:blipFill>
        <p:spPr>
          <a:xfrm>
            <a:off x="5576047" y="2118752"/>
            <a:ext cx="2223248" cy="830636"/>
          </a:xfrm>
          <a:prstGeom prst="rect">
            <a:avLst/>
          </a:prstGeom>
        </p:spPr>
      </p:pic>
      <p:sp>
        <p:nvSpPr>
          <p:cNvPr id="5" name="Tekstvak 4">
            <a:extLst>
              <a:ext uri="{FF2B5EF4-FFF2-40B4-BE49-F238E27FC236}">
                <a16:creationId xmlns:a16="http://schemas.microsoft.com/office/drawing/2014/main" id="{F334208D-94D6-4778-935E-A7890D6AA460}"/>
              </a:ext>
            </a:extLst>
          </p:cNvPr>
          <p:cNvSpPr txBox="1"/>
          <p:nvPr/>
        </p:nvSpPr>
        <p:spPr>
          <a:xfrm>
            <a:off x="5818095" y="2272460"/>
            <a:ext cx="1981200" cy="523220"/>
          </a:xfrm>
          <a:prstGeom prst="rect">
            <a:avLst/>
          </a:prstGeom>
          <a:noFill/>
        </p:spPr>
        <p:txBody>
          <a:bodyPr wrap="square" rtlCol="0">
            <a:spAutoFit/>
          </a:bodyPr>
          <a:lstStyle/>
          <a:p>
            <a:r>
              <a:rPr lang="nl-NL" sz="1400" dirty="0">
                <a:latin typeface="Lucida Handwriting" panose="03010101010101010101" pitchFamily="66" charset="0"/>
              </a:rPr>
              <a:t>De frontlinie, meneer!</a:t>
            </a:r>
          </a:p>
        </p:txBody>
      </p:sp>
      <p:pic>
        <p:nvPicPr>
          <p:cNvPr id="9" name="Afbeelding 8">
            <a:extLst>
              <a:ext uri="{FF2B5EF4-FFF2-40B4-BE49-F238E27FC236}">
                <a16:creationId xmlns:a16="http://schemas.microsoft.com/office/drawing/2014/main" id="{95FCF6FF-13ED-4E07-ACFC-08240CE81239}"/>
              </a:ext>
            </a:extLst>
          </p:cNvPr>
          <p:cNvPicPr>
            <a:picLocks noChangeAspect="1"/>
          </p:cNvPicPr>
          <p:nvPr/>
        </p:nvPicPr>
        <p:blipFill rotWithShape="1">
          <a:blip r:embed="rId4">
            <a:extLst>
              <a:ext uri="{28A0092B-C50C-407E-A947-70E740481C1C}">
                <a14:useLocalDpi xmlns:a14="http://schemas.microsoft.com/office/drawing/2010/main" val="0"/>
              </a:ext>
            </a:extLst>
          </a:blip>
          <a:srcRect l="16258" t="55088" r="62303" b="14170"/>
          <a:stretch/>
        </p:blipFill>
        <p:spPr>
          <a:xfrm rot="10800000">
            <a:off x="3666565" y="2191194"/>
            <a:ext cx="2429435" cy="2793907"/>
          </a:xfrm>
          <a:prstGeom prst="rect">
            <a:avLst/>
          </a:prstGeom>
        </p:spPr>
      </p:pic>
      <p:sp>
        <p:nvSpPr>
          <p:cNvPr id="8" name="Tekstvak 7">
            <a:extLst>
              <a:ext uri="{FF2B5EF4-FFF2-40B4-BE49-F238E27FC236}">
                <a16:creationId xmlns:a16="http://schemas.microsoft.com/office/drawing/2014/main" id="{77620C59-808D-467D-B6A0-B126764CE0E1}"/>
              </a:ext>
            </a:extLst>
          </p:cNvPr>
          <p:cNvSpPr txBox="1"/>
          <p:nvPr/>
        </p:nvSpPr>
        <p:spPr>
          <a:xfrm>
            <a:off x="3908611" y="3508191"/>
            <a:ext cx="1775012" cy="10772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600" dirty="0">
                <a:latin typeface="Lucida Handwriting" panose="03010101010101010101" pitchFamily="66" charset="0"/>
              </a:rPr>
              <a:t>Heel veel succes, je zult het nodig hebben!</a:t>
            </a:r>
          </a:p>
        </p:txBody>
      </p:sp>
      <p:sp>
        <p:nvSpPr>
          <p:cNvPr id="10" name="Pijl: rechts 9">
            <a:extLst>
              <a:ext uri="{FF2B5EF4-FFF2-40B4-BE49-F238E27FC236}">
                <a16:creationId xmlns:a16="http://schemas.microsoft.com/office/drawing/2014/main" id="{FA3ED305-7A26-43AE-89E1-ADD43C6AC067}"/>
              </a:ext>
            </a:extLst>
          </p:cNvPr>
          <p:cNvSpPr/>
          <p:nvPr/>
        </p:nvSpPr>
        <p:spPr>
          <a:xfrm>
            <a:off x="9377082" y="6326264"/>
            <a:ext cx="2814918" cy="60063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hlinkClick r:id="rId5" action="ppaction://hlinksldjump"/>
            <a:extLst>
              <a:ext uri="{FF2B5EF4-FFF2-40B4-BE49-F238E27FC236}">
                <a16:creationId xmlns:a16="http://schemas.microsoft.com/office/drawing/2014/main" id="{B88630B4-956D-4CDE-B38A-FA2373C6264E}"/>
              </a:ext>
            </a:extLst>
          </p:cNvPr>
          <p:cNvSpPr txBox="1"/>
          <p:nvPr/>
        </p:nvSpPr>
        <p:spPr>
          <a:xfrm>
            <a:off x="9114303" y="6202787"/>
            <a:ext cx="3014943"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2400" dirty="0">
                <a:ln>
                  <a:solidFill>
                    <a:sysClr val="windowText" lastClr="000000"/>
                  </a:solidFill>
                </a:ln>
                <a:solidFill>
                  <a:schemeClr val="bg1"/>
                </a:solidFill>
                <a:latin typeface="Comic Sans MS" panose="030F0702030302020204" pitchFamily="66" charset="0"/>
              </a:rPr>
              <a:t>Ga het gevecht aan!</a:t>
            </a:r>
          </a:p>
        </p:txBody>
      </p:sp>
    </p:spTree>
    <p:extLst>
      <p:ext uri="{BB962C8B-B14F-4D97-AF65-F5344CB8AC3E}">
        <p14:creationId xmlns:p14="http://schemas.microsoft.com/office/powerpoint/2010/main" val="3495337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27332A4-B916-44E4-9B1D-362164D25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864"/>
            <a:ext cx="12192000" cy="7011728"/>
          </a:xfrm>
          <a:prstGeom prst="rect">
            <a:avLst/>
          </a:prstGeom>
        </p:spPr>
      </p:pic>
      <p:sp>
        <p:nvSpPr>
          <p:cNvPr id="6" name="Pijl: rechts 5">
            <a:extLst>
              <a:ext uri="{FF2B5EF4-FFF2-40B4-BE49-F238E27FC236}">
                <a16:creationId xmlns:a16="http://schemas.microsoft.com/office/drawing/2014/main" id="{261FC493-42BF-4D10-90D2-AE4628BFDB4D}"/>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hlinkClick r:id="rId3" action="ppaction://hlinksldjump"/>
            <a:extLst>
              <a:ext uri="{FF2B5EF4-FFF2-40B4-BE49-F238E27FC236}">
                <a16:creationId xmlns:a16="http://schemas.microsoft.com/office/drawing/2014/main" id="{818684BF-4177-48A6-A656-FBFAB7EEF8AF}"/>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3984588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983A185-E5D9-47ED-BA08-E51170FDA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864"/>
            <a:ext cx="12192000" cy="7011728"/>
          </a:xfrm>
          <a:prstGeom prst="rect">
            <a:avLst/>
          </a:prstGeom>
        </p:spPr>
      </p:pic>
      <p:sp>
        <p:nvSpPr>
          <p:cNvPr id="5" name="Pijl: rechts 4">
            <a:extLst>
              <a:ext uri="{FF2B5EF4-FFF2-40B4-BE49-F238E27FC236}">
                <a16:creationId xmlns:a16="http://schemas.microsoft.com/office/drawing/2014/main" id="{59786F99-73E1-4179-A18C-B701F398F1AD}"/>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hlinkClick r:id="rId3" action="ppaction://hlinksldjump"/>
            <a:extLst>
              <a:ext uri="{FF2B5EF4-FFF2-40B4-BE49-F238E27FC236}">
                <a16:creationId xmlns:a16="http://schemas.microsoft.com/office/drawing/2014/main" id="{A8FBEE67-E0F2-4751-98DB-799055B7635D}"/>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942556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F6F9EE5-0D16-4EF5-820F-E1F94F739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864"/>
            <a:ext cx="12192000" cy="7011728"/>
          </a:xfrm>
          <a:prstGeom prst="rect">
            <a:avLst/>
          </a:prstGeom>
        </p:spPr>
      </p:pic>
      <p:sp>
        <p:nvSpPr>
          <p:cNvPr id="4" name="Pijl: rechts 3">
            <a:extLst>
              <a:ext uri="{FF2B5EF4-FFF2-40B4-BE49-F238E27FC236}">
                <a16:creationId xmlns:a16="http://schemas.microsoft.com/office/drawing/2014/main" id="{D3127DAA-105C-4EEA-B984-B8E1E64D5445}"/>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3" action="ppaction://hlinksldjump"/>
            <a:extLst>
              <a:ext uri="{FF2B5EF4-FFF2-40B4-BE49-F238E27FC236}">
                <a16:creationId xmlns:a16="http://schemas.microsoft.com/office/drawing/2014/main" id="{47B75460-39C4-4E1C-B2D8-CAEA125FCE5D}"/>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1433385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861E8AB-998D-4EBA-8ED8-7C33E92C4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0"/>
            <a:ext cx="12477750" cy="6863669"/>
          </a:xfrm>
          <a:prstGeom prst="rect">
            <a:avLst/>
          </a:prstGeom>
        </p:spPr>
      </p:pic>
      <p:pic>
        <p:nvPicPr>
          <p:cNvPr id="5" name="Afbeelding 4">
            <a:extLst>
              <a:ext uri="{FF2B5EF4-FFF2-40B4-BE49-F238E27FC236}">
                <a16:creationId xmlns:a16="http://schemas.microsoft.com/office/drawing/2014/main" id="{44AB0916-32ED-44E1-9C1A-2CBED93FC37D}"/>
              </a:ext>
            </a:extLst>
          </p:cNvPr>
          <p:cNvPicPr>
            <a:picLocks noChangeAspect="1"/>
          </p:cNvPicPr>
          <p:nvPr/>
        </p:nvPicPr>
        <p:blipFill rotWithShape="1">
          <a:blip r:embed="rId3">
            <a:extLst>
              <a:ext uri="{28A0092B-C50C-407E-A947-70E740481C1C}">
                <a14:useLocalDpi xmlns:a14="http://schemas.microsoft.com/office/drawing/2010/main" val="0"/>
              </a:ext>
            </a:extLst>
          </a:blip>
          <a:srcRect l="7667" t="5510" r="82622" b="83232"/>
          <a:stretch/>
        </p:blipFill>
        <p:spPr>
          <a:xfrm>
            <a:off x="5576047" y="2118751"/>
            <a:ext cx="2223248" cy="1144401"/>
          </a:xfrm>
          <a:prstGeom prst="rect">
            <a:avLst/>
          </a:prstGeom>
        </p:spPr>
      </p:pic>
      <p:sp>
        <p:nvSpPr>
          <p:cNvPr id="7" name="Tekstvak 6">
            <a:extLst>
              <a:ext uri="{FF2B5EF4-FFF2-40B4-BE49-F238E27FC236}">
                <a16:creationId xmlns:a16="http://schemas.microsoft.com/office/drawing/2014/main" id="{D7AAB39D-DB51-421B-A9FD-0C6C32D868CA}"/>
              </a:ext>
            </a:extLst>
          </p:cNvPr>
          <p:cNvSpPr txBox="1"/>
          <p:nvPr/>
        </p:nvSpPr>
        <p:spPr>
          <a:xfrm>
            <a:off x="5916707" y="2321619"/>
            <a:ext cx="1981200" cy="738664"/>
          </a:xfrm>
          <a:prstGeom prst="rect">
            <a:avLst/>
          </a:prstGeom>
          <a:noFill/>
        </p:spPr>
        <p:txBody>
          <a:bodyPr wrap="square" rtlCol="0">
            <a:spAutoFit/>
          </a:bodyPr>
          <a:lstStyle/>
          <a:p>
            <a:r>
              <a:rPr lang="nl-NL" sz="1400" dirty="0">
                <a:latin typeface="Lucida Handwriting" panose="03010101010101010101" pitchFamily="66" charset="0"/>
              </a:rPr>
              <a:t>De andere loopgraven, meneer!</a:t>
            </a:r>
          </a:p>
        </p:txBody>
      </p:sp>
      <p:pic>
        <p:nvPicPr>
          <p:cNvPr id="9" name="Afbeelding 8">
            <a:extLst>
              <a:ext uri="{FF2B5EF4-FFF2-40B4-BE49-F238E27FC236}">
                <a16:creationId xmlns:a16="http://schemas.microsoft.com/office/drawing/2014/main" id="{9CF1DE89-71BF-4E75-A7C6-E505D328F30D}"/>
              </a:ext>
            </a:extLst>
          </p:cNvPr>
          <p:cNvPicPr>
            <a:picLocks noChangeAspect="1"/>
          </p:cNvPicPr>
          <p:nvPr/>
        </p:nvPicPr>
        <p:blipFill rotWithShape="1">
          <a:blip r:embed="rId4">
            <a:extLst>
              <a:ext uri="{28A0092B-C50C-407E-A947-70E740481C1C}">
                <a14:useLocalDpi xmlns:a14="http://schemas.microsoft.com/office/drawing/2010/main" val="0"/>
              </a:ext>
            </a:extLst>
          </a:blip>
          <a:srcRect l="16258" t="55088" r="62303" b="14170"/>
          <a:stretch/>
        </p:blipFill>
        <p:spPr>
          <a:xfrm rot="10800000">
            <a:off x="3666565" y="2191194"/>
            <a:ext cx="2429435" cy="2793907"/>
          </a:xfrm>
          <a:prstGeom prst="rect">
            <a:avLst/>
          </a:prstGeom>
        </p:spPr>
      </p:pic>
      <p:sp>
        <p:nvSpPr>
          <p:cNvPr id="10" name="Tekstvak 9">
            <a:extLst>
              <a:ext uri="{FF2B5EF4-FFF2-40B4-BE49-F238E27FC236}">
                <a16:creationId xmlns:a16="http://schemas.microsoft.com/office/drawing/2014/main" id="{841CCD13-3181-43BC-BFAF-69F76478ACDD}"/>
              </a:ext>
            </a:extLst>
          </p:cNvPr>
          <p:cNvSpPr txBox="1"/>
          <p:nvPr/>
        </p:nvSpPr>
        <p:spPr>
          <a:xfrm>
            <a:off x="3908611" y="3508191"/>
            <a:ext cx="1775012" cy="10772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600" dirty="0">
                <a:latin typeface="Lucida Handwriting" panose="03010101010101010101" pitchFamily="66" charset="0"/>
              </a:rPr>
              <a:t>Heel veel succes, je zult het nodig hebben!</a:t>
            </a:r>
          </a:p>
        </p:txBody>
      </p:sp>
      <p:sp>
        <p:nvSpPr>
          <p:cNvPr id="11" name="Pijl: rechts 10">
            <a:extLst>
              <a:ext uri="{FF2B5EF4-FFF2-40B4-BE49-F238E27FC236}">
                <a16:creationId xmlns:a16="http://schemas.microsoft.com/office/drawing/2014/main" id="{5AE0C720-2B7C-4438-A70C-14EE8C7C294A}"/>
              </a:ext>
            </a:extLst>
          </p:cNvPr>
          <p:cNvSpPr/>
          <p:nvPr/>
        </p:nvSpPr>
        <p:spPr>
          <a:xfrm>
            <a:off x="9377082" y="6326264"/>
            <a:ext cx="2814918" cy="60063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hlinkClick r:id="rId5" action="ppaction://hlinksldjump"/>
            <a:extLst>
              <a:ext uri="{FF2B5EF4-FFF2-40B4-BE49-F238E27FC236}">
                <a16:creationId xmlns:a16="http://schemas.microsoft.com/office/drawing/2014/main" id="{9883A190-18EB-40B2-B5B6-F2232D2D9287}"/>
              </a:ext>
            </a:extLst>
          </p:cNvPr>
          <p:cNvSpPr txBox="1"/>
          <p:nvPr/>
        </p:nvSpPr>
        <p:spPr>
          <a:xfrm>
            <a:off x="9114303" y="6202787"/>
            <a:ext cx="3014943"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2400" dirty="0">
                <a:ln>
                  <a:solidFill>
                    <a:sysClr val="windowText" lastClr="000000"/>
                  </a:solidFill>
                </a:ln>
                <a:solidFill>
                  <a:schemeClr val="bg1"/>
                </a:solidFill>
                <a:latin typeface="Comic Sans MS" panose="030F0702030302020204" pitchFamily="66" charset="0"/>
              </a:rPr>
              <a:t>Ga het gevecht aan!</a:t>
            </a:r>
          </a:p>
        </p:txBody>
      </p:sp>
    </p:spTree>
    <p:extLst>
      <p:ext uri="{BB962C8B-B14F-4D97-AF65-F5344CB8AC3E}">
        <p14:creationId xmlns:p14="http://schemas.microsoft.com/office/powerpoint/2010/main" val="1511004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84EAEDA-9E6F-4DB2-9BEE-867C55BBD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864"/>
            <a:ext cx="12192000" cy="7011728"/>
          </a:xfrm>
          <a:prstGeom prst="rect">
            <a:avLst/>
          </a:prstGeom>
        </p:spPr>
      </p:pic>
      <p:sp>
        <p:nvSpPr>
          <p:cNvPr id="4" name="Pijl: rechts 3">
            <a:extLst>
              <a:ext uri="{FF2B5EF4-FFF2-40B4-BE49-F238E27FC236}">
                <a16:creationId xmlns:a16="http://schemas.microsoft.com/office/drawing/2014/main" id="{67922FE7-88A0-4727-9D41-AA7EE3ECA662}"/>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hlinkClick r:id="rId3" action="ppaction://hlinksldjump"/>
            <a:extLst>
              <a:ext uri="{FF2B5EF4-FFF2-40B4-BE49-F238E27FC236}">
                <a16:creationId xmlns:a16="http://schemas.microsoft.com/office/drawing/2014/main" id="{07C08884-DA70-4DF3-B675-E194AEA26DBC}"/>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3911907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B815C32-1B19-48D7-9239-8E76E931E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864"/>
            <a:ext cx="12192000" cy="7011728"/>
          </a:xfrm>
          <a:prstGeom prst="rect">
            <a:avLst/>
          </a:prstGeom>
        </p:spPr>
      </p:pic>
      <p:sp>
        <p:nvSpPr>
          <p:cNvPr id="5" name="Pijl: rechts 4">
            <a:extLst>
              <a:ext uri="{FF2B5EF4-FFF2-40B4-BE49-F238E27FC236}">
                <a16:creationId xmlns:a16="http://schemas.microsoft.com/office/drawing/2014/main" id="{623B770A-7113-4491-AF0C-CB16B75FCCED}"/>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hlinkClick r:id="rId3" action="ppaction://hlinksldjump"/>
            <a:extLst>
              <a:ext uri="{FF2B5EF4-FFF2-40B4-BE49-F238E27FC236}">
                <a16:creationId xmlns:a16="http://schemas.microsoft.com/office/drawing/2014/main" id="{84598359-0927-4769-A9A7-6409C8BDE685}"/>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314193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671488E-B6AF-482E-AFEA-97FE50E5E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864"/>
            <a:ext cx="12192000" cy="7011728"/>
          </a:xfrm>
          <a:prstGeom prst="rect">
            <a:avLst/>
          </a:prstGeom>
        </p:spPr>
      </p:pic>
      <p:sp>
        <p:nvSpPr>
          <p:cNvPr id="4" name="Pijl: rechts 3">
            <a:extLst>
              <a:ext uri="{FF2B5EF4-FFF2-40B4-BE49-F238E27FC236}">
                <a16:creationId xmlns:a16="http://schemas.microsoft.com/office/drawing/2014/main" id="{6FF9A9B9-B3BF-4BA9-93C1-5FD33FE71A7B}"/>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hlinkClick r:id="rId3" action="ppaction://hlinksldjump"/>
            <a:extLst>
              <a:ext uri="{FF2B5EF4-FFF2-40B4-BE49-F238E27FC236}">
                <a16:creationId xmlns:a16="http://schemas.microsoft.com/office/drawing/2014/main" id="{A28BAB28-0702-4678-90E2-D3B162EE4E82}"/>
              </a:ext>
            </a:extLst>
          </p:cNvPr>
          <p:cNvSpPr txBox="1"/>
          <p:nvPr/>
        </p:nvSpPr>
        <p:spPr>
          <a:xfrm>
            <a:off x="9773920" y="6219437"/>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3085150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AE3FE06-ACBF-4856-A97D-BC2106B36100}"/>
              </a:ext>
            </a:extLst>
          </p:cNvPr>
          <p:cNvPicPr>
            <a:picLocks noChangeAspect="1"/>
          </p:cNvPicPr>
          <p:nvPr/>
        </p:nvPicPr>
        <p:blipFill rotWithShape="1">
          <a:blip r:embed="rId2">
            <a:extLst>
              <a:ext uri="{28A0092B-C50C-407E-A947-70E740481C1C}">
                <a14:useLocalDpi xmlns:a14="http://schemas.microsoft.com/office/drawing/2010/main" val="0"/>
              </a:ext>
            </a:extLst>
          </a:blip>
          <a:srcRect r="32890" b="52853"/>
          <a:stretch/>
        </p:blipFill>
        <p:spPr>
          <a:xfrm>
            <a:off x="0" y="-76864"/>
            <a:ext cx="8181975" cy="3305839"/>
          </a:xfrm>
          <a:prstGeom prst="rect">
            <a:avLst/>
          </a:prstGeom>
        </p:spPr>
      </p:pic>
      <p:sp>
        <p:nvSpPr>
          <p:cNvPr id="8" name="Pijl: rechts 7">
            <a:extLst>
              <a:ext uri="{FF2B5EF4-FFF2-40B4-BE49-F238E27FC236}">
                <a16:creationId xmlns:a16="http://schemas.microsoft.com/office/drawing/2014/main" id="{53C4C0E5-D9F4-49DF-B3BA-AA1A3E02DA34}"/>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hlinkClick r:id="rId3" action="ppaction://hlinksldjump"/>
            <a:extLst>
              <a:ext uri="{FF2B5EF4-FFF2-40B4-BE49-F238E27FC236}">
                <a16:creationId xmlns:a16="http://schemas.microsoft.com/office/drawing/2014/main" id="{4BFD0C79-A373-4CFC-BC29-D8632608004A}"/>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pic>
        <p:nvPicPr>
          <p:cNvPr id="3" name="Afbeelding 2">
            <a:extLst>
              <a:ext uri="{FF2B5EF4-FFF2-40B4-BE49-F238E27FC236}">
                <a16:creationId xmlns:a16="http://schemas.microsoft.com/office/drawing/2014/main" id="{63DFC838-7C98-48AA-A616-CE7541B3B483}"/>
              </a:ext>
            </a:extLst>
          </p:cNvPr>
          <p:cNvPicPr>
            <a:picLocks noChangeAspect="1"/>
          </p:cNvPicPr>
          <p:nvPr/>
        </p:nvPicPr>
        <p:blipFill rotWithShape="1">
          <a:blip r:embed="rId4">
            <a:extLst>
              <a:ext uri="{28A0092B-C50C-407E-A947-70E740481C1C}">
                <a14:useLocalDpi xmlns:a14="http://schemas.microsoft.com/office/drawing/2010/main" val="0"/>
              </a:ext>
            </a:extLst>
          </a:blip>
          <a:srcRect l="16258" t="21314" r="58467" b="54830"/>
          <a:stretch/>
        </p:blipFill>
        <p:spPr>
          <a:xfrm>
            <a:off x="2743199" y="753035"/>
            <a:ext cx="2241177" cy="951940"/>
          </a:xfrm>
          <a:prstGeom prst="rect">
            <a:avLst/>
          </a:prstGeom>
        </p:spPr>
      </p:pic>
      <p:sp>
        <p:nvSpPr>
          <p:cNvPr id="7" name="Tekstvak 6">
            <a:extLst>
              <a:ext uri="{FF2B5EF4-FFF2-40B4-BE49-F238E27FC236}">
                <a16:creationId xmlns:a16="http://schemas.microsoft.com/office/drawing/2014/main" id="{FB454B88-BF46-416C-855F-4C626E8610F2}"/>
              </a:ext>
            </a:extLst>
          </p:cNvPr>
          <p:cNvSpPr txBox="1"/>
          <p:nvPr/>
        </p:nvSpPr>
        <p:spPr>
          <a:xfrm>
            <a:off x="3670487" y="826811"/>
            <a:ext cx="1624853"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Lucida Handwriting" panose="03010101010101010101" pitchFamily="66" charset="0"/>
              </a:rPr>
              <a:t>Jean!!!!</a:t>
            </a:r>
          </a:p>
        </p:txBody>
      </p:sp>
      <p:sp>
        <p:nvSpPr>
          <p:cNvPr id="6" name="Tekstvak 5">
            <a:extLst>
              <a:ext uri="{FF2B5EF4-FFF2-40B4-BE49-F238E27FC236}">
                <a16:creationId xmlns:a16="http://schemas.microsoft.com/office/drawing/2014/main" id="{CB9D57A0-F5D1-4A3E-A43C-255DDF57CB30}"/>
              </a:ext>
            </a:extLst>
          </p:cNvPr>
          <p:cNvSpPr txBox="1"/>
          <p:nvPr/>
        </p:nvSpPr>
        <p:spPr>
          <a:xfrm>
            <a:off x="3038476" y="1096616"/>
            <a:ext cx="942975"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err="1">
                <a:latin typeface="Lucida Handwriting" panose="03010101010101010101" pitchFamily="66" charset="0"/>
              </a:rPr>
              <a:t>Neeee</a:t>
            </a:r>
            <a:r>
              <a:rPr lang="nl-NL" sz="1600" dirty="0">
                <a:latin typeface="Lucida Handwriting" panose="03010101010101010101" pitchFamily="66" charset="0"/>
              </a:rPr>
              <a:t>!</a:t>
            </a:r>
          </a:p>
        </p:txBody>
      </p:sp>
    </p:spTree>
    <p:extLst>
      <p:ext uri="{BB962C8B-B14F-4D97-AF65-F5344CB8AC3E}">
        <p14:creationId xmlns:p14="http://schemas.microsoft.com/office/powerpoint/2010/main" val="3984194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AE3FE06-ACBF-4856-A97D-BC2106B36100}"/>
              </a:ext>
            </a:extLst>
          </p:cNvPr>
          <p:cNvPicPr>
            <a:picLocks noChangeAspect="1"/>
          </p:cNvPicPr>
          <p:nvPr/>
        </p:nvPicPr>
        <p:blipFill rotWithShape="1">
          <a:blip r:embed="rId2">
            <a:extLst>
              <a:ext uri="{28A0092B-C50C-407E-A947-70E740481C1C}">
                <a14:useLocalDpi xmlns:a14="http://schemas.microsoft.com/office/drawing/2010/main" val="0"/>
              </a:ext>
            </a:extLst>
          </a:blip>
          <a:srcRect r="31172"/>
          <a:stretch/>
        </p:blipFill>
        <p:spPr>
          <a:xfrm>
            <a:off x="0" y="-76864"/>
            <a:ext cx="8391525" cy="7011728"/>
          </a:xfrm>
          <a:prstGeom prst="rect">
            <a:avLst/>
          </a:prstGeom>
        </p:spPr>
      </p:pic>
      <p:sp>
        <p:nvSpPr>
          <p:cNvPr id="10" name="Pijl: rechts 9">
            <a:extLst>
              <a:ext uri="{FF2B5EF4-FFF2-40B4-BE49-F238E27FC236}">
                <a16:creationId xmlns:a16="http://schemas.microsoft.com/office/drawing/2014/main" id="{ADF066FD-34D5-4F2F-82FE-78326D57643B}"/>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hlinkClick r:id="rId3" action="ppaction://hlinksldjump"/>
            <a:extLst>
              <a:ext uri="{FF2B5EF4-FFF2-40B4-BE49-F238E27FC236}">
                <a16:creationId xmlns:a16="http://schemas.microsoft.com/office/drawing/2014/main" id="{E760F11F-2849-49CE-A29F-11E6F2DC8580}"/>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pic>
        <p:nvPicPr>
          <p:cNvPr id="12" name="Afbeelding 11">
            <a:extLst>
              <a:ext uri="{FF2B5EF4-FFF2-40B4-BE49-F238E27FC236}">
                <a16:creationId xmlns:a16="http://schemas.microsoft.com/office/drawing/2014/main" id="{775E89BB-3C38-456C-AD01-69E39356AF79}"/>
              </a:ext>
            </a:extLst>
          </p:cNvPr>
          <p:cNvPicPr>
            <a:picLocks noChangeAspect="1"/>
          </p:cNvPicPr>
          <p:nvPr/>
        </p:nvPicPr>
        <p:blipFill rotWithShape="1">
          <a:blip r:embed="rId4">
            <a:extLst>
              <a:ext uri="{28A0092B-C50C-407E-A947-70E740481C1C}">
                <a14:useLocalDpi xmlns:a14="http://schemas.microsoft.com/office/drawing/2010/main" val="0"/>
              </a:ext>
            </a:extLst>
          </a:blip>
          <a:srcRect l="16258" t="21314" r="58467" b="54830"/>
          <a:stretch/>
        </p:blipFill>
        <p:spPr>
          <a:xfrm>
            <a:off x="2743199" y="753035"/>
            <a:ext cx="2241177" cy="951940"/>
          </a:xfrm>
          <a:prstGeom prst="rect">
            <a:avLst/>
          </a:prstGeom>
        </p:spPr>
      </p:pic>
      <p:sp>
        <p:nvSpPr>
          <p:cNvPr id="13" name="Tekstvak 12">
            <a:extLst>
              <a:ext uri="{FF2B5EF4-FFF2-40B4-BE49-F238E27FC236}">
                <a16:creationId xmlns:a16="http://schemas.microsoft.com/office/drawing/2014/main" id="{0F08C253-103F-49FB-82D0-D389E68C6B83}"/>
              </a:ext>
            </a:extLst>
          </p:cNvPr>
          <p:cNvSpPr txBox="1"/>
          <p:nvPr/>
        </p:nvSpPr>
        <p:spPr>
          <a:xfrm>
            <a:off x="3670487" y="826811"/>
            <a:ext cx="1624853"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Lucida Handwriting" panose="03010101010101010101" pitchFamily="66" charset="0"/>
              </a:rPr>
              <a:t>Jean!!!!</a:t>
            </a:r>
          </a:p>
        </p:txBody>
      </p:sp>
      <p:sp>
        <p:nvSpPr>
          <p:cNvPr id="14" name="Tekstvak 13">
            <a:extLst>
              <a:ext uri="{FF2B5EF4-FFF2-40B4-BE49-F238E27FC236}">
                <a16:creationId xmlns:a16="http://schemas.microsoft.com/office/drawing/2014/main" id="{D07403EA-A74E-42ED-A503-43B28191C4F1}"/>
              </a:ext>
            </a:extLst>
          </p:cNvPr>
          <p:cNvSpPr txBox="1"/>
          <p:nvPr/>
        </p:nvSpPr>
        <p:spPr>
          <a:xfrm>
            <a:off x="3038476" y="1096616"/>
            <a:ext cx="942975"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err="1">
                <a:latin typeface="Lucida Handwriting" panose="03010101010101010101" pitchFamily="66" charset="0"/>
              </a:rPr>
              <a:t>Neeee</a:t>
            </a:r>
            <a:r>
              <a:rPr lang="nl-NL" sz="1600" dirty="0">
                <a:latin typeface="Lucida Handwriting" panose="03010101010101010101" pitchFamily="66" charset="0"/>
              </a:rPr>
              <a:t>!</a:t>
            </a:r>
          </a:p>
        </p:txBody>
      </p:sp>
      <p:pic>
        <p:nvPicPr>
          <p:cNvPr id="4" name="Afbeelding 3">
            <a:extLst>
              <a:ext uri="{FF2B5EF4-FFF2-40B4-BE49-F238E27FC236}">
                <a16:creationId xmlns:a16="http://schemas.microsoft.com/office/drawing/2014/main" id="{A400ABEE-D6E6-4C20-89A1-86C6E2F33E18}"/>
              </a:ext>
            </a:extLst>
          </p:cNvPr>
          <p:cNvPicPr>
            <a:picLocks noChangeAspect="1"/>
          </p:cNvPicPr>
          <p:nvPr/>
        </p:nvPicPr>
        <p:blipFill rotWithShape="1">
          <a:blip r:embed="rId5">
            <a:extLst>
              <a:ext uri="{28A0092B-C50C-407E-A947-70E740481C1C}">
                <a14:useLocalDpi xmlns:a14="http://schemas.microsoft.com/office/drawing/2010/main" val="0"/>
              </a:ext>
            </a:extLst>
          </a:blip>
          <a:srcRect l="16313" t="12438" r="51992" b="67861"/>
          <a:stretch/>
        </p:blipFill>
        <p:spPr>
          <a:xfrm>
            <a:off x="3360876" y="3429000"/>
            <a:ext cx="3246999" cy="1160724"/>
          </a:xfrm>
          <a:prstGeom prst="rect">
            <a:avLst/>
          </a:prstGeom>
        </p:spPr>
      </p:pic>
      <p:sp>
        <p:nvSpPr>
          <p:cNvPr id="9" name="Tekstvak 8">
            <a:extLst>
              <a:ext uri="{FF2B5EF4-FFF2-40B4-BE49-F238E27FC236}">
                <a16:creationId xmlns:a16="http://schemas.microsoft.com/office/drawing/2014/main" id="{F1D3D454-F24A-4F97-9FDC-A006501A0F44}"/>
              </a:ext>
            </a:extLst>
          </p:cNvPr>
          <p:cNvSpPr txBox="1"/>
          <p:nvPr/>
        </p:nvSpPr>
        <p:spPr>
          <a:xfrm rot="21331342">
            <a:off x="4379128" y="3536576"/>
            <a:ext cx="2546892"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400" dirty="0">
                <a:latin typeface="Lucida Handwriting" panose="03010101010101010101" pitchFamily="66" charset="0"/>
              </a:rPr>
              <a:t>Ik kom, blijf daar!</a:t>
            </a:r>
          </a:p>
        </p:txBody>
      </p:sp>
      <p:sp>
        <p:nvSpPr>
          <p:cNvPr id="8" name="Tekstvak 7">
            <a:extLst>
              <a:ext uri="{FF2B5EF4-FFF2-40B4-BE49-F238E27FC236}">
                <a16:creationId xmlns:a16="http://schemas.microsoft.com/office/drawing/2014/main" id="{3EFD5888-F097-4FE6-8731-20D37A8F0EDD}"/>
              </a:ext>
            </a:extLst>
          </p:cNvPr>
          <p:cNvSpPr txBox="1"/>
          <p:nvPr/>
        </p:nvSpPr>
        <p:spPr>
          <a:xfrm>
            <a:off x="3538051" y="3942759"/>
            <a:ext cx="1315421"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400" dirty="0" err="1">
                <a:latin typeface="Lucida Handwriting" panose="03010101010101010101" pitchFamily="66" charset="0"/>
              </a:rPr>
              <a:t>Jeann</a:t>
            </a:r>
            <a:r>
              <a:rPr lang="nl-NL" sz="1400" dirty="0">
                <a:latin typeface="Lucida Handwriting" panose="03010101010101010101" pitchFamily="66" charset="0"/>
              </a:rPr>
              <a:t>!!</a:t>
            </a:r>
          </a:p>
        </p:txBody>
      </p:sp>
    </p:spTree>
    <p:extLst>
      <p:ext uri="{BB962C8B-B14F-4D97-AF65-F5344CB8AC3E}">
        <p14:creationId xmlns:p14="http://schemas.microsoft.com/office/powerpoint/2010/main" val="2383431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 pictures: World War One battlefields 100 years on - BBC News">
            <a:extLst>
              <a:ext uri="{FF2B5EF4-FFF2-40B4-BE49-F238E27FC236}">
                <a16:creationId xmlns:a16="http://schemas.microsoft.com/office/drawing/2014/main" id="{39D5B798-865B-43E9-B44A-AF1996394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24459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FDC6652C-7023-4044-BC0D-1C29221F0E66}"/>
              </a:ext>
            </a:extLst>
          </p:cNvPr>
          <p:cNvPicPr>
            <a:picLocks noChangeAspect="1"/>
          </p:cNvPicPr>
          <p:nvPr/>
        </p:nvPicPr>
        <p:blipFill rotWithShape="1">
          <a:blip r:embed="rId3">
            <a:extLst>
              <a:ext uri="{28A0092B-C50C-407E-A947-70E740481C1C}">
                <a14:useLocalDpi xmlns:a14="http://schemas.microsoft.com/office/drawing/2010/main" val="0"/>
              </a:ext>
            </a:extLst>
          </a:blip>
          <a:srcRect l="41035" t="3994" r="16632" b="78902"/>
          <a:stretch/>
        </p:blipFill>
        <p:spPr>
          <a:xfrm>
            <a:off x="313765" y="188258"/>
            <a:ext cx="7135905" cy="1550895"/>
          </a:xfrm>
          <a:prstGeom prst="rect">
            <a:avLst/>
          </a:prstGeom>
        </p:spPr>
      </p:pic>
      <p:sp>
        <p:nvSpPr>
          <p:cNvPr id="2" name="Titel 1">
            <a:extLst>
              <a:ext uri="{FF2B5EF4-FFF2-40B4-BE49-F238E27FC236}">
                <a16:creationId xmlns:a16="http://schemas.microsoft.com/office/drawing/2014/main" id="{DD161BC0-30B8-45FF-86CD-3E92976AB4D4}"/>
              </a:ext>
            </a:extLst>
          </p:cNvPr>
          <p:cNvSpPr>
            <a:spLocks noGrp="1"/>
          </p:cNvSpPr>
          <p:nvPr>
            <p:ph type="title"/>
          </p:nvPr>
        </p:nvSpPr>
        <p:spPr>
          <a:xfrm>
            <a:off x="401171" y="300924"/>
            <a:ext cx="6871447" cy="1187218"/>
          </a:xfrm>
        </p:spPr>
        <p:txBody>
          <a:bodyPr>
            <a:normAutofit fontScale="90000"/>
          </a:bodyPr>
          <a:lstStyle/>
          <a:p>
            <a:r>
              <a:rPr lang="nl-NL" sz="3200" dirty="0">
                <a:latin typeface="Comic Sans MS" panose="030F0702030302020204" pitchFamily="66" charset="0"/>
              </a:rPr>
              <a:t>Fout: Je hebt het verkeerde antwoord gegeven, probeer het nog eens!</a:t>
            </a:r>
          </a:p>
        </p:txBody>
      </p:sp>
      <p:sp>
        <p:nvSpPr>
          <p:cNvPr id="6" name="Pijl: rechts 5">
            <a:extLst>
              <a:ext uri="{FF2B5EF4-FFF2-40B4-BE49-F238E27FC236}">
                <a16:creationId xmlns:a16="http://schemas.microsoft.com/office/drawing/2014/main" id="{B4065E28-7073-4751-995B-5DE1904B713F}"/>
              </a:ext>
            </a:extLst>
          </p:cNvPr>
          <p:cNvSpPr/>
          <p:nvPr/>
        </p:nvSpPr>
        <p:spPr>
          <a:xfrm>
            <a:off x="9941859" y="6439230"/>
            <a:ext cx="2150615"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4" action="ppaction://hlinksldjump"/>
            <a:extLst>
              <a:ext uri="{FF2B5EF4-FFF2-40B4-BE49-F238E27FC236}">
                <a16:creationId xmlns:a16="http://schemas.microsoft.com/office/drawing/2014/main" id="{2CD12417-1895-45C1-ACB8-59E8EDF96F15}"/>
              </a:ext>
            </a:extLst>
          </p:cNvPr>
          <p:cNvSpPr txBox="1"/>
          <p:nvPr/>
        </p:nvSpPr>
        <p:spPr>
          <a:xfrm>
            <a:off x="9761651" y="6311153"/>
            <a:ext cx="2330823" cy="400110"/>
          </a:xfrm>
          <a:prstGeom prst="rect">
            <a:avLst/>
          </a:prstGeom>
          <a:noFill/>
        </p:spPr>
        <p:txBody>
          <a:bodyPr wrap="square" rtlCol="0">
            <a:spAutoFit/>
          </a:bodyPr>
          <a:lstStyle/>
          <a:p>
            <a:r>
              <a:rPr lang="nl-NL" sz="2000" dirty="0">
                <a:ln>
                  <a:solidFill>
                    <a:sysClr val="windowText" lastClr="000000"/>
                  </a:solidFill>
                </a:ln>
                <a:solidFill>
                  <a:schemeClr val="bg1"/>
                </a:solidFill>
                <a:latin typeface="Comic Sans MS" panose="030F0702030302020204" pitchFamily="66" charset="0"/>
              </a:rPr>
              <a:t>Terug naar vraag!</a:t>
            </a:r>
          </a:p>
        </p:txBody>
      </p:sp>
    </p:spTree>
    <p:extLst>
      <p:ext uri="{BB962C8B-B14F-4D97-AF65-F5344CB8AC3E}">
        <p14:creationId xmlns:p14="http://schemas.microsoft.com/office/powerpoint/2010/main" val="40988467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AE3FE06-ACBF-4856-A97D-BC2106B36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864"/>
            <a:ext cx="12192000" cy="7011728"/>
          </a:xfrm>
          <a:prstGeom prst="rect">
            <a:avLst/>
          </a:prstGeom>
        </p:spPr>
      </p:pic>
      <p:sp>
        <p:nvSpPr>
          <p:cNvPr id="10" name="Pijl: rechts 9">
            <a:extLst>
              <a:ext uri="{FF2B5EF4-FFF2-40B4-BE49-F238E27FC236}">
                <a16:creationId xmlns:a16="http://schemas.microsoft.com/office/drawing/2014/main" id="{0E812102-F798-4848-9B59-2B85175B419D}"/>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hlinkClick r:id="rId3" action="ppaction://hlinksldjump"/>
            <a:extLst>
              <a:ext uri="{FF2B5EF4-FFF2-40B4-BE49-F238E27FC236}">
                <a16:creationId xmlns:a16="http://schemas.microsoft.com/office/drawing/2014/main" id="{7174BE54-D5B4-4F5A-9A13-7D2E14221955}"/>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pic>
        <p:nvPicPr>
          <p:cNvPr id="12" name="Afbeelding 11">
            <a:extLst>
              <a:ext uri="{FF2B5EF4-FFF2-40B4-BE49-F238E27FC236}">
                <a16:creationId xmlns:a16="http://schemas.microsoft.com/office/drawing/2014/main" id="{28081485-923C-4B2A-9C4F-04AB123C5C5A}"/>
              </a:ext>
            </a:extLst>
          </p:cNvPr>
          <p:cNvPicPr>
            <a:picLocks noChangeAspect="1"/>
          </p:cNvPicPr>
          <p:nvPr/>
        </p:nvPicPr>
        <p:blipFill rotWithShape="1">
          <a:blip r:embed="rId4">
            <a:extLst>
              <a:ext uri="{28A0092B-C50C-407E-A947-70E740481C1C}">
                <a14:useLocalDpi xmlns:a14="http://schemas.microsoft.com/office/drawing/2010/main" val="0"/>
              </a:ext>
            </a:extLst>
          </a:blip>
          <a:srcRect l="16313" t="12438" r="51992" b="67861"/>
          <a:stretch/>
        </p:blipFill>
        <p:spPr>
          <a:xfrm>
            <a:off x="3360876" y="3429000"/>
            <a:ext cx="3246999" cy="1160724"/>
          </a:xfrm>
          <a:prstGeom prst="rect">
            <a:avLst/>
          </a:prstGeom>
        </p:spPr>
      </p:pic>
      <p:sp>
        <p:nvSpPr>
          <p:cNvPr id="13" name="Tekstvak 12">
            <a:extLst>
              <a:ext uri="{FF2B5EF4-FFF2-40B4-BE49-F238E27FC236}">
                <a16:creationId xmlns:a16="http://schemas.microsoft.com/office/drawing/2014/main" id="{7718373B-A1FC-4163-9729-A14812631CE5}"/>
              </a:ext>
            </a:extLst>
          </p:cNvPr>
          <p:cNvSpPr txBox="1"/>
          <p:nvPr/>
        </p:nvSpPr>
        <p:spPr>
          <a:xfrm rot="21331342">
            <a:off x="4379128" y="3536576"/>
            <a:ext cx="2546892"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400" dirty="0">
                <a:latin typeface="Lucida Handwriting" panose="03010101010101010101" pitchFamily="66" charset="0"/>
              </a:rPr>
              <a:t>Ik kom, blijf daar!</a:t>
            </a:r>
          </a:p>
        </p:txBody>
      </p:sp>
      <p:sp>
        <p:nvSpPr>
          <p:cNvPr id="14" name="Tekstvak 13">
            <a:extLst>
              <a:ext uri="{FF2B5EF4-FFF2-40B4-BE49-F238E27FC236}">
                <a16:creationId xmlns:a16="http://schemas.microsoft.com/office/drawing/2014/main" id="{4ECDFAED-6527-4B6B-AC51-ADF108A3C62A}"/>
              </a:ext>
            </a:extLst>
          </p:cNvPr>
          <p:cNvSpPr txBox="1"/>
          <p:nvPr/>
        </p:nvSpPr>
        <p:spPr>
          <a:xfrm>
            <a:off x="3538051" y="3942759"/>
            <a:ext cx="1315421"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400" dirty="0" err="1">
                <a:latin typeface="Lucida Handwriting" panose="03010101010101010101" pitchFamily="66" charset="0"/>
              </a:rPr>
              <a:t>Jeann</a:t>
            </a:r>
            <a:r>
              <a:rPr lang="nl-NL" sz="1400" dirty="0">
                <a:latin typeface="Lucida Handwriting" panose="03010101010101010101" pitchFamily="66" charset="0"/>
              </a:rPr>
              <a:t>!!</a:t>
            </a:r>
          </a:p>
        </p:txBody>
      </p:sp>
      <p:pic>
        <p:nvPicPr>
          <p:cNvPr id="15" name="Afbeelding 14">
            <a:extLst>
              <a:ext uri="{FF2B5EF4-FFF2-40B4-BE49-F238E27FC236}">
                <a16:creationId xmlns:a16="http://schemas.microsoft.com/office/drawing/2014/main" id="{A16C0B4F-D33D-4078-935A-665D9F080115}"/>
              </a:ext>
            </a:extLst>
          </p:cNvPr>
          <p:cNvPicPr>
            <a:picLocks noChangeAspect="1"/>
          </p:cNvPicPr>
          <p:nvPr/>
        </p:nvPicPr>
        <p:blipFill rotWithShape="1">
          <a:blip r:embed="rId5">
            <a:extLst>
              <a:ext uri="{28A0092B-C50C-407E-A947-70E740481C1C}">
                <a14:useLocalDpi xmlns:a14="http://schemas.microsoft.com/office/drawing/2010/main" val="0"/>
              </a:ext>
            </a:extLst>
          </a:blip>
          <a:srcRect l="16258" t="21314" r="58467" b="54830"/>
          <a:stretch/>
        </p:blipFill>
        <p:spPr>
          <a:xfrm>
            <a:off x="2743199" y="753035"/>
            <a:ext cx="2241177" cy="951940"/>
          </a:xfrm>
          <a:prstGeom prst="rect">
            <a:avLst/>
          </a:prstGeom>
        </p:spPr>
      </p:pic>
      <p:sp>
        <p:nvSpPr>
          <p:cNvPr id="16" name="Tekstvak 15">
            <a:extLst>
              <a:ext uri="{FF2B5EF4-FFF2-40B4-BE49-F238E27FC236}">
                <a16:creationId xmlns:a16="http://schemas.microsoft.com/office/drawing/2014/main" id="{BEA0D152-600E-4129-8034-6A53BA51654B}"/>
              </a:ext>
            </a:extLst>
          </p:cNvPr>
          <p:cNvSpPr txBox="1"/>
          <p:nvPr/>
        </p:nvSpPr>
        <p:spPr>
          <a:xfrm>
            <a:off x="3670487" y="826811"/>
            <a:ext cx="1624853"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Lucida Handwriting" panose="03010101010101010101" pitchFamily="66" charset="0"/>
              </a:rPr>
              <a:t>Jean!!!!</a:t>
            </a:r>
          </a:p>
        </p:txBody>
      </p:sp>
      <p:sp>
        <p:nvSpPr>
          <p:cNvPr id="17" name="Tekstvak 16">
            <a:extLst>
              <a:ext uri="{FF2B5EF4-FFF2-40B4-BE49-F238E27FC236}">
                <a16:creationId xmlns:a16="http://schemas.microsoft.com/office/drawing/2014/main" id="{5B995613-6384-4041-896A-53ABE7EC26B6}"/>
              </a:ext>
            </a:extLst>
          </p:cNvPr>
          <p:cNvSpPr txBox="1"/>
          <p:nvPr/>
        </p:nvSpPr>
        <p:spPr>
          <a:xfrm>
            <a:off x="3038476" y="1096616"/>
            <a:ext cx="942975"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err="1">
                <a:latin typeface="Lucida Handwriting" panose="03010101010101010101" pitchFamily="66" charset="0"/>
              </a:rPr>
              <a:t>Neeee</a:t>
            </a:r>
            <a:r>
              <a:rPr lang="nl-NL" sz="1600" dirty="0">
                <a:latin typeface="Lucida Handwriting" panose="03010101010101010101" pitchFamily="66" charset="0"/>
              </a:rPr>
              <a:t>!</a:t>
            </a:r>
          </a:p>
        </p:txBody>
      </p:sp>
    </p:spTree>
    <p:extLst>
      <p:ext uri="{BB962C8B-B14F-4D97-AF65-F5344CB8AC3E}">
        <p14:creationId xmlns:p14="http://schemas.microsoft.com/office/powerpoint/2010/main" val="129054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3B5FAC1-174A-4167-A4A6-E02F45BFE844}"/>
              </a:ext>
            </a:extLst>
          </p:cNvPr>
          <p:cNvPicPr>
            <a:picLocks noChangeAspect="1"/>
          </p:cNvPicPr>
          <p:nvPr/>
        </p:nvPicPr>
        <p:blipFill rotWithShape="1">
          <a:blip r:embed="rId2">
            <a:extLst>
              <a:ext uri="{28A0092B-C50C-407E-A947-70E740481C1C}">
                <a14:useLocalDpi xmlns:a14="http://schemas.microsoft.com/office/drawing/2010/main" val="0"/>
              </a:ext>
            </a:extLst>
          </a:blip>
          <a:srcRect l="1871" t="1903" r="1143" b="2595"/>
          <a:stretch/>
        </p:blipFill>
        <p:spPr>
          <a:xfrm>
            <a:off x="0" y="-177637"/>
            <a:ext cx="12192000" cy="7213273"/>
          </a:xfrm>
          <a:prstGeom prst="rect">
            <a:avLst/>
          </a:prstGeom>
        </p:spPr>
      </p:pic>
      <p:sp>
        <p:nvSpPr>
          <p:cNvPr id="4" name="Pijl: rechts 3">
            <a:extLst>
              <a:ext uri="{FF2B5EF4-FFF2-40B4-BE49-F238E27FC236}">
                <a16:creationId xmlns:a16="http://schemas.microsoft.com/office/drawing/2014/main" id="{2E7BECDC-BDC6-4F32-AC53-18A7942701C2}"/>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hlinkClick r:id="rId3" action="ppaction://hlinksldjump"/>
            <a:extLst>
              <a:ext uri="{FF2B5EF4-FFF2-40B4-BE49-F238E27FC236}">
                <a16:creationId xmlns:a16="http://schemas.microsoft.com/office/drawing/2014/main" id="{C0281F9A-CB9D-452B-9A00-ECDF908D8D2C}"/>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28425965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FFCAD42-7967-4C39-97E9-979C2A73B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864"/>
            <a:ext cx="12192000" cy="7011728"/>
          </a:xfrm>
          <a:prstGeom prst="rect">
            <a:avLst/>
          </a:prstGeom>
        </p:spPr>
      </p:pic>
      <p:sp>
        <p:nvSpPr>
          <p:cNvPr id="4" name="Pijl: rechts 3">
            <a:extLst>
              <a:ext uri="{FF2B5EF4-FFF2-40B4-BE49-F238E27FC236}">
                <a16:creationId xmlns:a16="http://schemas.microsoft.com/office/drawing/2014/main" id="{5EAAB3F8-EF91-4DD5-AECA-E66A07D20AD8}"/>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3" action="ppaction://hlinksldjump"/>
            <a:extLst>
              <a:ext uri="{FF2B5EF4-FFF2-40B4-BE49-F238E27FC236}">
                <a16:creationId xmlns:a16="http://schemas.microsoft.com/office/drawing/2014/main" id="{C516DD34-D5AE-4FE7-89BB-41E4B7F740CF}"/>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842087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B87FE9F-7382-49B8-A84A-340D2DDE6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11728"/>
          </a:xfrm>
          <a:prstGeom prst="rect">
            <a:avLst/>
          </a:prstGeom>
        </p:spPr>
      </p:pic>
      <p:sp>
        <p:nvSpPr>
          <p:cNvPr id="9" name="Pijl: rechts 8">
            <a:extLst>
              <a:ext uri="{FF2B5EF4-FFF2-40B4-BE49-F238E27FC236}">
                <a16:creationId xmlns:a16="http://schemas.microsoft.com/office/drawing/2014/main" id="{D22CC46A-05E3-410F-A1CE-084AB872AB69}"/>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hlinkClick r:id="rId3" action="ppaction://hlinksldjump"/>
            <a:extLst>
              <a:ext uri="{FF2B5EF4-FFF2-40B4-BE49-F238E27FC236}">
                <a16:creationId xmlns:a16="http://schemas.microsoft.com/office/drawing/2014/main" id="{8AEDE7DA-6256-4DDC-86F9-980EC7CAE61F}"/>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pic>
        <p:nvPicPr>
          <p:cNvPr id="11" name="Afbeelding 10">
            <a:extLst>
              <a:ext uri="{FF2B5EF4-FFF2-40B4-BE49-F238E27FC236}">
                <a16:creationId xmlns:a16="http://schemas.microsoft.com/office/drawing/2014/main" id="{A590038B-C378-4847-9CBA-14B491DF1CFF}"/>
              </a:ext>
            </a:extLst>
          </p:cNvPr>
          <p:cNvPicPr>
            <a:picLocks noChangeAspect="1"/>
          </p:cNvPicPr>
          <p:nvPr/>
        </p:nvPicPr>
        <p:blipFill rotWithShape="1">
          <a:blip r:embed="rId4">
            <a:extLst>
              <a:ext uri="{28A0092B-C50C-407E-A947-70E740481C1C}">
                <a14:useLocalDpi xmlns:a14="http://schemas.microsoft.com/office/drawing/2010/main" val="0"/>
              </a:ext>
            </a:extLst>
          </a:blip>
          <a:srcRect l="15169" t="12296" r="21363"/>
          <a:stretch/>
        </p:blipFill>
        <p:spPr>
          <a:xfrm>
            <a:off x="4018149" y="0"/>
            <a:ext cx="4356847" cy="2541595"/>
          </a:xfrm>
          <a:prstGeom prst="rect">
            <a:avLst/>
          </a:prstGeom>
        </p:spPr>
      </p:pic>
      <p:sp>
        <p:nvSpPr>
          <p:cNvPr id="6" name="Tekstvak 5">
            <a:extLst>
              <a:ext uri="{FF2B5EF4-FFF2-40B4-BE49-F238E27FC236}">
                <a16:creationId xmlns:a16="http://schemas.microsoft.com/office/drawing/2014/main" id="{9CC2ECF0-CB9C-4E88-8A69-770A86B427C6}"/>
              </a:ext>
            </a:extLst>
          </p:cNvPr>
          <p:cNvSpPr txBox="1"/>
          <p:nvPr/>
        </p:nvSpPr>
        <p:spPr>
          <a:xfrm>
            <a:off x="4018149" y="0"/>
            <a:ext cx="2575391"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600" dirty="0">
                <a:latin typeface="Lucida Handwriting" panose="03010101010101010101" pitchFamily="66" charset="0"/>
              </a:rPr>
              <a:t>Was die rotoorlog maar nooit begonnen…</a:t>
            </a:r>
          </a:p>
        </p:txBody>
      </p:sp>
      <p:sp>
        <p:nvSpPr>
          <p:cNvPr id="7" name="Tekstvak 6">
            <a:extLst>
              <a:ext uri="{FF2B5EF4-FFF2-40B4-BE49-F238E27FC236}">
                <a16:creationId xmlns:a16="http://schemas.microsoft.com/office/drawing/2014/main" id="{5DB0181D-95DE-427F-A1E2-54FA6B71CF2B}"/>
              </a:ext>
            </a:extLst>
          </p:cNvPr>
          <p:cNvSpPr txBox="1"/>
          <p:nvPr/>
        </p:nvSpPr>
        <p:spPr>
          <a:xfrm>
            <a:off x="5509372" y="1209242"/>
            <a:ext cx="2774016" cy="95410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nl-NL" sz="1400" dirty="0">
                <a:latin typeface="Lucida Handwriting" panose="03010101010101010101" pitchFamily="66" charset="0"/>
              </a:rPr>
              <a:t>Kon ik maar terug naar mijn vrouw en kinderen en terug naar mijn oude normaal…</a:t>
            </a:r>
          </a:p>
        </p:txBody>
      </p:sp>
    </p:spTree>
    <p:extLst>
      <p:ext uri="{BB962C8B-B14F-4D97-AF65-F5344CB8AC3E}">
        <p14:creationId xmlns:p14="http://schemas.microsoft.com/office/powerpoint/2010/main" val="157210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in on Enregistrements rapides">
            <a:extLst>
              <a:ext uri="{FF2B5EF4-FFF2-40B4-BE49-F238E27FC236}">
                <a16:creationId xmlns:a16="http://schemas.microsoft.com/office/drawing/2014/main" id="{AB6CA521-EE44-4CBE-98B7-4FA797509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1035"/>
            <a:ext cx="12192000" cy="1274363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E8D4ADE-D4F2-4C08-B472-8F30F3B9B7E1}"/>
              </a:ext>
            </a:extLst>
          </p:cNvPr>
          <p:cNvPicPr>
            <a:picLocks noChangeAspect="1"/>
          </p:cNvPicPr>
          <p:nvPr/>
        </p:nvPicPr>
        <p:blipFill rotWithShape="1">
          <a:blip r:embed="rId3">
            <a:extLst>
              <a:ext uri="{28A0092B-C50C-407E-A947-70E740481C1C}">
                <a14:useLocalDpi xmlns:a14="http://schemas.microsoft.com/office/drawing/2010/main" val="0"/>
              </a:ext>
            </a:extLst>
          </a:blip>
          <a:srcRect l="40288" t="3128" r="16631" b="79119"/>
          <a:stretch/>
        </p:blipFill>
        <p:spPr>
          <a:xfrm>
            <a:off x="295835" y="295834"/>
            <a:ext cx="4536141" cy="1075039"/>
          </a:xfrm>
          <a:prstGeom prst="rect">
            <a:avLst/>
          </a:prstGeom>
        </p:spPr>
      </p:pic>
      <p:sp>
        <p:nvSpPr>
          <p:cNvPr id="6" name="Tekstvak 5">
            <a:extLst>
              <a:ext uri="{FF2B5EF4-FFF2-40B4-BE49-F238E27FC236}">
                <a16:creationId xmlns:a16="http://schemas.microsoft.com/office/drawing/2014/main" id="{185CBF30-8198-47A9-BD3F-3597ACD1370C}"/>
              </a:ext>
            </a:extLst>
          </p:cNvPr>
          <p:cNvSpPr txBox="1"/>
          <p:nvPr/>
        </p:nvSpPr>
        <p:spPr>
          <a:xfrm>
            <a:off x="461681" y="417854"/>
            <a:ext cx="4204447" cy="830997"/>
          </a:xfrm>
          <a:prstGeom prst="rect">
            <a:avLst/>
          </a:prstGeom>
          <a:noFill/>
        </p:spPr>
        <p:txBody>
          <a:bodyPr wrap="square" rtlCol="0">
            <a:spAutoFit/>
          </a:bodyPr>
          <a:lstStyle/>
          <a:p>
            <a:r>
              <a:rPr lang="nl-NL" sz="1600" dirty="0">
                <a:latin typeface="Comic Sans MS" panose="030F0702030302020204" pitchFamily="66" charset="0"/>
              </a:rPr>
              <a:t>Helaas moest Pierre nog tot 1918 wachten tot het vredesverdrag eindelijk getekend werd en Duitsland zich overgaf…</a:t>
            </a:r>
          </a:p>
        </p:txBody>
      </p:sp>
      <p:sp>
        <p:nvSpPr>
          <p:cNvPr id="9" name="Pijl: rechts 8">
            <a:extLst>
              <a:ext uri="{FF2B5EF4-FFF2-40B4-BE49-F238E27FC236}">
                <a16:creationId xmlns:a16="http://schemas.microsoft.com/office/drawing/2014/main" id="{B5EFCF8C-5FEA-40D0-AE83-837DCAE1C0D6}"/>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hlinkClick r:id="rId4" action="ppaction://hlinksldjump"/>
            <a:extLst>
              <a:ext uri="{FF2B5EF4-FFF2-40B4-BE49-F238E27FC236}">
                <a16:creationId xmlns:a16="http://schemas.microsoft.com/office/drawing/2014/main" id="{82F95890-A8A1-434B-A13E-BD9AF6DFA2C5}"/>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385091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1C54A20-0126-49D7-A69C-CB42E4FF56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11728"/>
          </a:xfrm>
        </p:spPr>
      </p:pic>
      <p:sp>
        <p:nvSpPr>
          <p:cNvPr id="8" name="Pijl: rechts 7">
            <a:extLst>
              <a:ext uri="{FF2B5EF4-FFF2-40B4-BE49-F238E27FC236}">
                <a16:creationId xmlns:a16="http://schemas.microsoft.com/office/drawing/2014/main" id="{6DDEFA9A-52B0-4972-94C0-1BADAC06CACC}"/>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hlinkClick r:id="rId3" action="ppaction://hlinksldjump"/>
            <a:extLst>
              <a:ext uri="{FF2B5EF4-FFF2-40B4-BE49-F238E27FC236}">
                <a16:creationId xmlns:a16="http://schemas.microsoft.com/office/drawing/2014/main" id="{AF8D6B18-567F-493C-8445-7A6C913D65BB}"/>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pic>
        <p:nvPicPr>
          <p:cNvPr id="4" name="Afbeelding 3">
            <a:extLst>
              <a:ext uri="{FF2B5EF4-FFF2-40B4-BE49-F238E27FC236}">
                <a16:creationId xmlns:a16="http://schemas.microsoft.com/office/drawing/2014/main" id="{FBE92D36-FBAD-4C4B-B2AA-B8C8E2CB1F01}"/>
              </a:ext>
            </a:extLst>
          </p:cNvPr>
          <p:cNvPicPr>
            <a:picLocks noChangeAspect="1"/>
          </p:cNvPicPr>
          <p:nvPr/>
        </p:nvPicPr>
        <p:blipFill rotWithShape="1">
          <a:blip r:embed="rId4">
            <a:extLst>
              <a:ext uri="{28A0092B-C50C-407E-A947-70E740481C1C}">
                <a14:useLocalDpi xmlns:a14="http://schemas.microsoft.com/office/drawing/2010/main" val="0"/>
              </a:ext>
            </a:extLst>
          </a:blip>
          <a:srcRect l="5176" t="3562" r="19994" b="55088"/>
          <a:stretch/>
        </p:blipFill>
        <p:spPr>
          <a:xfrm>
            <a:off x="125505" y="233083"/>
            <a:ext cx="4940113" cy="1497653"/>
          </a:xfrm>
          <a:prstGeom prst="rect">
            <a:avLst/>
          </a:prstGeom>
        </p:spPr>
      </p:pic>
      <p:sp>
        <p:nvSpPr>
          <p:cNvPr id="11" name="Tekstvak 10">
            <a:extLst>
              <a:ext uri="{FF2B5EF4-FFF2-40B4-BE49-F238E27FC236}">
                <a16:creationId xmlns:a16="http://schemas.microsoft.com/office/drawing/2014/main" id="{402E34D6-19DC-4037-A468-0F2D0E0AC9F8}"/>
              </a:ext>
            </a:extLst>
          </p:cNvPr>
          <p:cNvSpPr txBox="1"/>
          <p:nvPr/>
        </p:nvSpPr>
        <p:spPr>
          <a:xfrm>
            <a:off x="125505" y="304801"/>
            <a:ext cx="2716307" cy="523220"/>
          </a:xfrm>
          <a:prstGeom prst="rect">
            <a:avLst/>
          </a:prstGeom>
          <a:noFill/>
        </p:spPr>
        <p:txBody>
          <a:bodyPr wrap="square" rtlCol="0">
            <a:spAutoFit/>
          </a:bodyPr>
          <a:lstStyle/>
          <a:p>
            <a:r>
              <a:rPr lang="nl-NL" sz="1400" dirty="0">
                <a:latin typeface="Comic Sans MS" panose="030F0702030302020204" pitchFamily="66" charset="0"/>
              </a:rPr>
              <a:t>Hij kon eindelijk terug naar zijn vrouw en kinderen…</a:t>
            </a:r>
          </a:p>
        </p:txBody>
      </p:sp>
      <p:sp>
        <p:nvSpPr>
          <p:cNvPr id="6" name="Tekstvak 5">
            <a:extLst>
              <a:ext uri="{FF2B5EF4-FFF2-40B4-BE49-F238E27FC236}">
                <a16:creationId xmlns:a16="http://schemas.microsoft.com/office/drawing/2014/main" id="{004ED457-AD08-43E5-9264-BD742EA2C938}"/>
              </a:ext>
            </a:extLst>
          </p:cNvPr>
          <p:cNvSpPr txBox="1"/>
          <p:nvPr/>
        </p:nvSpPr>
        <p:spPr>
          <a:xfrm>
            <a:off x="1169893" y="828021"/>
            <a:ext cx="3743325"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…Waar hij hoopten zijn oude leventje weer op te kunnen pakken, maar er was een hoop veranderd…</a:t>
            </a:r>
          </a:p>
        </p:txBody>
      </p:sp>
    </p:spTree>
    <p:extLst>
      <p:ext uri="{BB962C8B-B14F-4D97-AF65-F5344CB8AC3E}">
        <p14:creationId xmlns:p14="http://schemas.microsoft.com/office/powerpoint/2010/main" val="1065509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1D30896-2797-474A-93C3-7E73792ED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728"/>
            <a:ext cx="12192000" cy="7011728"/>
          </a:xfrm>
          <a:prstGeom prst="rect">
            <a:avLst/>
          </a:prstGeom>
        </p:spPr>
      </p:pic>
      <p:sp>
        <p:nvSpPr>
          <p:cNvPr id="4" name="Pijl: rechts 3">
            <a:extLst>
              <a:ext uri="{FF2B5EF4-FFF2-40B4-BE49-F238E27FC236}">
                <a16:creationId xmlns:a16="http://schemas.microsoft.com/office/drawing/2014/main" id="{B3B649A7-A41C-4128-927C-77D757A0AE92}"/>
              </a:ext>
            </a:extLst>
          </p:cNvPr>
          <p:cNvSpPr/>
          <p:nvPr/>
        </p:nvSpPr>
        <p:spPr>
          <a:xfrm>
            <a:off x="9978913" y="6400801"/>
            <a:ext cx="2008094" cy="4661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3" action="ppaction://hlinksldjump"/>
            <a:extLst>
              <a:ext uri="{FF2B5EF4-FFF2-40B4-BE49-F238E27FC236}">
                <a16:creationId xmlns:a16="http://schemas.microsoft.com/office/drawing/2014/main" id="{9B0E5E00-A6D7-4344-88EE-EB006E752341}"/>
              </a:ext>
            </a:extLst>
          </p:cNvPr>
          <p:cNvSpPr txBox="1"/>
          <p:nvPr/>
        </p:nvSpPr>
        <p:spPr>
          <a:xfrm>
            <a:off x="9773920" y="6210472"/>
            <a:ext cx="2418080"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pic>
        <p:nvPicPr>
          <p:cNvPr id="3" name="Afbeelding 2">
            <a:extLst>
              <a:ext uri="{FF2B5EF4-FFF2-40B4-BE49-F238E27FC236}">
                <a16:creationId xmlns:a16="http://schemas.microsoft.com/office/drawing/2014/main" id="{C0950290-224F-4DC2-A742-1D3C00524828}"/>
              </a:ext>
            </a:extLst>
          </p:cNvPr>
          <p:cNvPicPr>
            <a:picLocks noChangeAspect="1"/>
          </p:cNvPicPr>
          <p:nvPr/>
        </p:nvPicPr>
        <p:blipFill rotWithShape="1">
          <a:blip r:embed="rId4">
            <a:extLst>
              <a:ext uri="{28A0092B-C50C-407E-A947-70E740481C1C}">
                <a14:useLocalDpi xmlns:a14="http://schemas.microsoft.com/office/drawing/2010/main" val="0"/>
              </a:ext>
            </a:extLst>
          </a:blip>
          <a:srcRect l="40537" t="3345" r="16382" b="79552"/>
          <a:stretch/>
        </p:blipFill>
        <p:spPr>
          <a:xfrm>
            <a:off x="128911" y="98612"/>
            <a:ext cx="5348524" cy="950260"/>
          </a:xfrm>
          <a:prstGeom prst="rect">
            <a:avLst/>
          </a:prstGeom>
        </p:spPr>
      </p:pic>
      <p:sp>
        <p:nvSpPr>
          <p:cNvPr id="6" name="Tekstvak 5">
            <a:extLst>
              <a:ext uri="{FF2B5EF4-FFF2-40B4-BE49-F238E27FC236}">
                <a16:creationId xmlns:a16="http://schemas.microsoft.com/office/drawing/2014/main" id="{9572147A-1B84-4924-85F5-E8BD827C1965}"/>
              </a:ext>
            </a:extLst>
          </p:cNvPr>
          <p:cNvSpPr txBox="1"/>
          <p:nvPr/>
        </p:nvSpPr>
        <p:spPr>
          <a:xfrm>
            <a:off x="219076" y="216293"/>
            <a:ext cx="4953560" cy="73866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400" dirty="0">
                <a:latin typeface="Comic Sans MS" panose="030F0702030302020204" pitchFamily="66" charset="0"/>
              </a:rPr>
              <a:t>…De Grote Oorlog had namelijk niet alleen veel impact op het leven van Pierre, maar ook op die van Marie. Zo moest zij opeens werken om het gezin te kunnen voeden…</a:t>
            </a:r>
          </a:p>
        </p:txBody>
      </p:sp>
    </p:spTree>
    <p:extLst>
      <p:ext uri="{BB962C8B-B14F-4D97-AF65-F5344CB8AC3E}">
        <p14:creationId xmlns:p14="http://schemas.microsoft.com/office/powerpoint/2010/main" val="19228646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7D49645-DFAB-4252-A44B-85D45CA26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16" y="724108"/>
            <a:ext cx="12192000" cy="7011728"/>
          </a:xfrm>
          <a:prstGeom prst="rect">
            <a:avLst/>
          </a:prstGeom>
        </p:spPr>
      </p:pic>
      <p:pic>
        <p:nvPicPr>
          <p:cNvPr id="6" name="Afbeelding 5">
            <a:extLst>
              <a:ext uri="{FF2B5EF4-FFF2-40B4-BE49-F238E27FC236}">
                <a16:creationId xmlns:a16="http://schemas.microsoft.com/office/drawing/2014/main" id="{44768FAF-016F-4962-A143-3E1746A692A5}"/>
              </a:ext>
            </a:extLst>
          </p:cNvPr>
          <p:cNvPicPr>
            <a:picLocks noChangeAspect="1"/>
          </p:cNvPicPr>
          <p:nvPr/>
        </p:nvPicPr>
        <p:blipFill rotWithShape="1">
          <a:blip r:embed="rId3">
            <a:extLst>
              <a:ext uri="{28A0092B-C50C-407E-A947-70E740481C1C}">
                <a14:useLocalDpi xmlns:a14="http://schemas.microsoft.com/office/drawing/2010/main" val="0"/>
              </a:ext>
            </a:extLst>
          </a:blip>
          <a:srcRect l="40911" t="4211" r="16507" b="77702"/>
          <a:stretch/>
        </p:blipFill>
        <p:spPr>
          <a:xfrm>
            <a:off x="262216" y="197048"/>
            <a:ext cx="5081589" cy="1712434"/>
          </a:xfrm>
          <a:prstGeom prst="rect">
            <a:avLst/>
          </a:prstGeom>
        </p:spPr>
      </p:pic>
      <p:sp>
        <p:nvSpPr>
          <p:cNvPr id="7" name="Tekstvak 6">
            <a:extLst>
              <a:ext uri="{FF2B5EF4-FFF2-40B4-BE49-F238E27FC236}">
                <a16:creationId xmlns:a16="http://schemas.microsoft.com/office/drawing/2014/main" id="{4FB72374-9C91-4856-8A86-72702880D053}"/>
              </a:ext>
            </a:extLst>
          </p:cNvPr>
          <p:cNvSpPr txBox="1"/>
          <p:nvPr/>
        </p:nvSpPr>
        <p:spPr>
          <a:xfrm>
            <a:off x="362230" y="289112"/>
            <a:ext cx="4828335" cy="132343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nl-NL" sz="1600" dirty="0">
                <a:latin typeface="Comic Sans MS" panose="030F0702030302020204" pitchFamily="66" charset="0"/>
              </a:rPr>
              <a:t>…Pierres leven was drastisch veranderd door de oorlog, die in 4 jaar meer dan 35 miljoen slachtoffers eisten over de hele wereld.</a:t>
            </a:r>
          </a:p>
          <a:p>
            <a:r>
              <a:rPr lang="nl-NL" sz="1600" dirty="0">
                <a:latin typeface="Comic Sans MS" panose="030F0702030302020204" pitchFamily="66" charset="0"/>
              </a:rPr>
              <a:t>Hij zal een draai moeten proberen te vinden in zijn oude, nieuwe leven.</a:t>
            </a:r>
          </a:p>
        </p:txBody>
      </p:sp>
      <p:pic>
        <p:nvPicPr>
          <p:cNvPr id="10" name="Afbeelding 9">
            <a:extLst>
              <a:ext uri="{FF2B5EF4-FFF2-40B4-BE49-F238E27FC236}">
                <a16:creationId xmlns:a16="http://schemas.microsoft.com/office/drawing/2014/main" id="{270BAA1D-2B98-4CB9-8026-79B42BA6DA33}"/>
              </a:ext>
            </a:extLst>
          </p:cNvPr>
          <p:cNvPicPr>
            <a:picLocks noChangeAspect="1"/>
          </p:cNvPicPr>
          <p:nvPr/>
        </p:nvPicPr>
        <p:blipFill rotWithShape="1">
          <a:blip r:embed="rId4">
            <a:extLst>
              <a:ext uri="{28A0092B-C50C-407E-A947-70E740481C1C}">
                <a14:useLocalDpi xmlns:a14="http://schemas.microsoft.com/office/drawing/2010/main" val="0"/>
              </a:ext>
            </a:extLst>
          </a:blip>
          <a:srcRect l="33814" t="14169" r="44895" b="46861"/>
          <a:stretch/>
        </p:blipFill>
        <p:spPr>
          <a:xfrm>
            <a:off x="10416985" y="5683624"/>
            <a:ext cx="1694333" cy="1174376"/>
          </a:xfrm>
          <a:prstGeom prst="rect">
            <a:avLst/>
          </a:prstGeom>
        </p:spPr>
      </p:pic>
      <p:sp>
        <p:nvSpPr>
          <p:cNvPr id="8" name="Tekstvak 7">
            <a:hlinkClick r:id="rId5" action="ppaction://hlinksldjump"/>
            <a:extLst>
              <a:ext uri="{FF2B5EF4-FFF2-40B4-BE49-F238E27FC236}">
                <a16:creationId xmlns:a16="http://schemas.microsoft.com/office/drawing/2014/main" id="{A01681F8-FADD-47F2-8926-9207F7D57EDF}"/>
              </a:ext>
            </a:extLst>
          </p:cNvPr>
          <p:cNvSpPr txBox="1"/>
          <p:nvPr/>
        </p:nvSpPr>
        <p:spPr>
          <a:xfrm>
            <a:off x="10488704" y="6119336"/>
            <a:ext cx="1631578" cy="73866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r"/>
            <a:r>
              <a:rPr lang="nl-NL" sz="1400" dirty="0">
                <a:latin typeface="Comic Sans MS" panose="030F0702030302020204" pitchFamily="66" charset="0"/>
              </a:rPr>
              <a:t>Klik hier om terug te gaan naar de start!</a:t>
            </a:r>
          </a:p>
        </p:txBody>
      </p:sp>
      <p:pic>
        <p:nvPicPr>
          <p:cNvPr id="12" name="Afbeelding 11">
            <a:extLst>
              <a:ext uri="{FF2B5EF4-FFF2-40B4-BE49-F238E27FC236}">
                <a16:creationId xmlns:a16="http://schemas.microsoft.com/office/drawing/2014/main" id="{04266B32-27E1-4F38-8D0D-0C8B373EA19C}"/>
              </a:ext>
            </a:extLst>
          </p:cNvPr>
          <p:cNvPicPr>
            <a:picLocks noChangeAspect="1"/>
          </p:cNvPicPr>
          <p:nvPr/>
        </p:nvPicPr>
        <p:blipFill rotWithShape="1">
          <a:blip r:embed="rId6">
            <a:extLst>
              <a:ext uri="{28A0092B-C50C-407E-A947-70E740481C1C}">
                <a14:useLocalDpi xmlns:a14="http://schemas.microsoft.com/office/drawing/2010/main" val="0"/>
              </a:ext>
            </a:extLst>
          </a:blip>
          <a:srcRect l="55479" t="24346" r="37424" b="63963"/>
          <a:stretch/>
        </p:blipFill>
        <p:spPr>
          <a:xfrm rot="5400000">
            <a:off x="11694458" y="5636350"/>
            <a:ext cx="510990" cy="484094"/>
          </a:xfrm>
          <a:prstGeom prst="rect">
            <a:avLst/>
          </a:prstGeom>
        </p:spPr>
      </p:pic>
      <p:pic>
        <p:nvPicPr>
          <p:cNvPr id="16" name="Afbeelding 15">
            <a:extLst>
              <a:ext uri="{FF2B5EF4-FFF2-40B4-BE49-F238E27FC236}">
                <a16:creationId xmlns:a16="http://schemas.microsoft.com/office/drawing/2014/main" id="{EAEBFC87-1EA3-4D0A-8777-566A505F96E4}"/>
              </a:ext>
            </a:extLst>
          </p:cNvPr>
          <p:cNvPicPr>
            <a:picLocks noChangeAspect="1"/>
          </p:cNvPicPr>
          <p:nvPr/>
        </p:nvPicPr>
        <p:blipFill rotWithShape="1">
          <a:blip r:embed="rId3">
            <a:extLst>
              <a:ext uri="{28A0092B-C50C-407E-A947-70E740481C1C}">
                <a14:useLocalDpi xmlns:a14="http://schemas.microsoft.com/office/drawing/2010/main" val="0"/>
              </a:ext>
            </a:extLst>
          </a:blip>
          <a:srcRect l="55603" t="25211" r="37424" b="64613"/>
          <a:stretch/>
        </p:blipFill>
        <p:spPr>
          <a:xfrm rot="16200000">
            <a:off x="10427734" y="6528084"/>
            <a:ext cx="292271" cy="367560"/>
          </a:xfrm>
          <a:prstGeom prst="rect">
            <a:avLst/>
          </a:prstGeom>
        </p:spPr>
      </p:pic>
    </p:spTree>
    <p:extLst>
      <p:ext uri="{BB962C8B-B14F-4D97-AF65-F5344CB8AC3E}">
        <p14:creationId xmlns:p14="http://schemas.microsoft.com/office/powerpoint/2010/main" val="3059410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ddelburg omstreeks 1900 in 25 foto&amp;#39;s – Wij zijn De Stad Middelburg">
            <a:extLst>
              <a:ext uri="{FF2B5EF4-FFF2-40B4-BE49-F238E27FC236}">
                <a16:creationId xmlns:a16="http://schemas.microsoft.com/office/drawing/2014/main" id="{85EB1235-E02A-40CB-9480-843BFAA9BFB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204" b="23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hlinkClick r:id="rId3" action="ppaction://hlinksldjump"/>
            <a:extLst>
              <a:ext uri="{FF2B5EF4-FFF2-40B4-BE49-F238E27FC236}">
                <a16:creationId xmlns:a16="http://schemas.microsoft.com/office/drawing/2014/main" id="{69D4E165-10A1-4B9A-A05E-10C5A594B1F6}"/>
              </a:ext>
            </a:extLst>
          </p:cNvPr>
          <p:cNvPicPr>
            <a:picLocks noChangeAspect="1"/>
          </p:cNvPicPr>
          <p:nvPr/>
        </p:nvPicPr>
        <p:blipFill rotWithShape="1">
          <a:blip r:embed="rId4">
            <a:extLst>
              <a:ext uri="{28A0092B-C50C-407E-A947-70E740481C1C}">
                <a14:useLocalDpi xmlns:a14="http://schemas.microsoft.com/office/drawing/2010/main" val="0"/>
              </a:ext>
            </a:extLst>
          </a:blip>
          <a:srcRect l="38218" t="15778" r="33913" b="23567"/>
          <a:stretch/>
        </p:blipFill>
        <p:spPr>
          <a:xfrm>
            <a:off x="7490674" y="1508384"/>
            <a:ext cx="2827701" cy="6154406"/>
          </a:xfrm>
          <a:prstGeom prst="rect">
            <a:avLst/>
          </a:prstGeom>
        </p:spPr>
      </p:pic>
      <p:pic>
        <p:nvPicPr>
          <p:cNvPr id="4" name="Afbeelding 3">
            <a:extLst>
              <a:ext uri="{FF2B5EF4-FFF2-40B4-BE49-F238E27FC236}">
                <a16:creationId xmlns:a16="http://schemas.microsoft.com/office/drawing/2014/main" id="{2F0DF530-9C07-4353-BC41-811352B42056}"/>
              </a:ext>
            </a:extLst>
          </p:cNvPr>
          <p:cNvPicPr>
            <a:picLocks noChangeAspect="1"/>
          </p:cNvPicPr>
          <p:nvPr/>
        </p:nvPicPr>
        <p:blipFill rotWithShape="1">
          <a:blip r:embed="rId5">
            <a:extLst>
              <a:ext uri="{28A0092B-C50C-407E-A947-70E740481C1C}">
                <a14:useLocalDpi xmlns:a14="http://schemas.microsoft.com/office/drawing/2010/main" val="0"/>
              </a:ext>
            </a:extLst>
          </a:blip>
          <a:srcRect l="7860" t="5509" r="83746" b="84588"/>
          <a:stretch/>
        </p:blipFill>
        <p:spPr>
          <a:xfrm rot="247889">
            <a:off x="6004092" y="2846954"/>
            <a:ext cx="2434446" cy="1651780"/>
          </a:xfrm>
          <a:prstGeom prst="rect">
            <a:avLst/>
          </a:prstGeom>
        </p:spPr>
      </p:pic>
      <p:sp>
        <p:nvSpPr>
          <p:cNvPr id="7" name="Tekstvak 6">
            <a:extLst>
              <a:ext uri="{FF2B5EF4-FFF2-40B4-BE49-F238E27FC236}">
                <a16:creationId xmlns:a16="http://schemas.microsoft.com/office/drawing/2014/main" id="{3BCFE979-1054-45F4-8F77-C656D6C88611}"/>
              </a:ext>
            </a:extLst>
          </p:cNvPr>
          <p:cNvSpPr txBox="1"/>
          <p:nvPr/>
        </p:nvSpPr>
        <p:spPr>
          <a:xfrm>
            <a:off x="6311153" y="3206882"/>
            <a:ext cx="1703294" cy="1015663"/>
          </a:xfrm>
          <a:prstGeom prst="rect">
            <a:avLst/>
          </a:prstGeom>
          <a:noFill/>
        </p:spPr>
        <p:txBody>
          <a:bodyPr wrap="square" rtlCol="0">
            <a:spAutoFit/>
          </a:bodyPr>
          <a:lstStyle/>
          <a:p>
            <a:pPr algn="ctr"/>
            <a:r>
              <a:rPr lang="nl-NL" sz="1000" dirty="0">
                <a:latin typeface="Lucida Handwriting" panose="03010101010101010101" pitchFamily="66" charset="0"/>
              </a:rPr>
              <a:t>Hallo, </a:t>
            </a:r>
          </a:p>
          <a:p>
            <a:pPr algn="ctr"/>
            <a:r>
              <a:rPr lang="nl-NL" sz="1000" dirty="0">
                <a:latin typeface="Lucida Handwriting" panose="03010101010101010101" pitchFamily="66" charset="0"/>
              </a:rPr>
              <a:t>Ik ben Pierre. Ik ben geboren op 28 november 1888. Klik op mij als je dit avontuur aandurft!</a:t>
            </a:r>
          </a:p>
        </p:txBody>
      </p:sp>
      <p:pic>
        <p:nvPicPr>
          <p:cNvPr id="9" name="Afbeelding 8">
            <a:extLst>
              <a:ext uri="{FF2B5EF4-FFF2-40B4-BE49-F238E27FC236}">
                <a16:creationId xmlns:a16="http://schemas.microsoft.com/office/drawing/2014/main" id="{9AE22F73-4205-4F56-9CDD-2D48A46E4378}"/>
              </a:ext>
            </a:extLst>
          </p:cNvPr>
          <p:cNvPicPr>
            <a:picLocks noChangeAspect="1"/>
          </p:cNvPicPr>
          <p:nvPr/>
        </p:nvPicPr>
        <p:blipFill rotWithShape="1">
          <a:blip r:embed="rId6">
            <a:extLst>
              <a:ext uri="{28A0092B-C50C-407E-A947-70E740481C1C}">
                <a14:useLocalDpi xmlns:a14="http://schemas.microsoft.com/office/drawing/2010/main" val="0"/>
              </a:ext>
            </a:extLst>
          </a:blip>
          <a:srcRect l="39541" t="3617" r="15635" b="77820"/>
          <a:stretch/>
        </p:blipFill>
        <p:spPr>
          <a:xfrm>
            <a:off x="0" y="241036"/>
            <a:ext cx="6501942" cy="1548582"/>
          </a:xfrm>
          <a:prstGeom prst="rect">
            <a:avLst/>
          </a:prstGeom>
        </p:spPr>
      </p:pic>
      <p:sp>
        <p:nvSpPr>
          <p:cNvPr id="14" name="Tekstvak 13">
            <a:extLst>
              <a:ext uri="{FF2B5EF4-FFF2-40B4-BE49-F238E27FC236}">
                <a16:creationId xmlns:a16="http://schemas.microsoft.com/office/drawing/2014/main" id="{62A090C9-FC2D-4B00-AA29-432C5F30D968}"/>
              </a:ext>
            </a:extLst>
          </p:cNvPr>
          <p:cNvSpPr txBox="1"/>
          <p:nvPr/>
        </p:nvSpPr>
        <p:spPr>
          <a:xfrm>
            <a:off x="385483" y="404532"/>
            <a:ext cx="5710517" cy="1077218"/>
          </a:xfrm>
          <a:prstGeom prst="rect">
            <a:avLst/>
          </a:prstGeom>
          <a:noFill/>
        </p:spPr>
        <p:txBody>
          <a:bodyPr wrap="square">
            <a:spAutoFit/>
          </a:bodyPr>
          <a:lstStyle/>
          <a:p>
            <a:r>
              <a:rPr lang="nl-NL" sz="1600" dirty="0">
                <a:latin typeface="Comic Sans MS" panose="030F0702030302020204" pitchFamily="66" charset="0"/>
              </a:rPr>
              <a:t>Het is begin augustus 1914. Pierre heeft een heel gewoon leven. Hij heeft een vrouw, Marie, en twee kinderen, Juliette en Paul. Zijn leven staat op het punt compleet te veranderen. Hij weet hier nog niks vanaf…</a:t>
            </a:r>
          </a:p>
        </p:txBody>
      </p:sp>
    </p:spTree>
    <p:extLst>
      <p:ext uri="{BB962C8B-B14F-4D97-AF65-F5344CB8AC3E}">
        <p14:creationId xmlns:p14="http://schemas.microsoft.com/office/powerpoint/2010/main" val="4124638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AD83272-511D-450A-A469-B4F0A16AD7B5}"/>
              </a:ext>
            </a:extLst>
          </p:cNvPr>
          <p:cNvPicPr>
            <a:picLocks noChangeAspect="1"/>
          </p:cNvPicPr>
          <p:nvPr/>
        </p:nvPicPr>
        <p:blipFill rotWithShape="1">
          <a:blip r:embed="rId2">
            <a:extLst>
              <a:ext uri="{28A0092B-C50C-407E-A947-70E740481C1C}">
                <a14:useLocalDpi xmlns:a14="http://schemas.microsoft.com/office/drawing/2010/main" val="0"/>
              </a:ext>
            </a:extLst>
          </a:blip>
          <a:srcRect t="7509" b="16356"/>
          <a:stretch/>
        </p:blipFill>
        <p:spPr>
          <a:xfrm>
            <a:off x="0" y="-2336310"/>
            <a:ext cx="12192000" cy="9282530"/>
          </a:xfrm>
          <a:prstGeom prst="rect">
            <a:avLst/>
          </a:prstGeom>
        </p:spPr>
      </p:pic>
      <p:pic>
        <p:nvPicPr>
          <p:cNvPr id="4" name="Afbeelding 3">
            <a:extLst>
              <a:ext uri="{FF2B5EF4-FFF2-40B4-BE49-F238E27FC236}">
                <a16:creationId xmlns:a16="http://schemas.microsoft.com/office/drawing/2014/main" id="{A358DAD6-7A83-455D-8724-D46B1BAFB00C}"/>
              </a:ext>
            </a:extLst>
          </p:cNvPr>
          <p:cNvPicPr>
            <a:picLocks noChangeAspect="1"/>
          </p:cNvPicPr>
          <p:nvPr/>
        </p:nvPicPr>
        <p:blipFill rotWithShape="1">
          <a:blip r:embed="rId3">
            <a:extLst>
              <a:ext uri="{28A0092B-C50C-407E-A947-70E740481C1C}">
                <a14:useLocalDpi xmlns:a14="http://schemas.microsoft.com/office/drawing/2010/main" val="0"/>
              </a:ext>
            </a:extLst>
          </a:blip>
          <a:srcRect l="39840" t="3013" r="16133" b="77849"/>
          <a:stretch/>
        </p:blipFill>
        <p:spPr>
          <a:xfrm>
            <a:off x="91440" y="0"/>
            <a:ext cx="6492240" cy="1623060"/>
          </a:xfrm>
          <a:prstGeom prst="rect">
            <a:avLst/>
          </a:prstGeom>
        </p:spPr>
      </p:pic>
      <p:sp>
        <p:nvSpPr>
          <p:cNvPr id="8" name="Tekstvak 7">
            <a:extLst>
              <a:ext uri="{FF2B5EF4-FFF2-40B4-BE49-F238E27FC236}">
                <a16:creationId xmlns:a16="http://schemas.microsoft.com/office/drawing/2014/main" id="{85D757E1-701C-4B7B-81F3-47C133686B21}"/>
              </a:ext>
            </a:extLst>
          </p:cNvPr>
          <p:cNvSpPr txBox="1"/>
          <p:nvPr/>
        </p:nvSpPr>
        <p:spPr>
          <a:xfrm>
            <a:off x="396240" y="272921"/>
            <a:ext cx="5882639" cy="1077218"/>
          </a:xfrm>
          <a:prstGeom prst="rect">
            <a:avLst/>
          </a:prstGeom>
          <a:noFill/>
        </p:spPr>
        <p:txBody>
          <a:bodyPr wrap="square">
            <a:spAutoFit/>
          </a:bodyPr>
          <a:lstStyle/>
          <a:p>
            <a:r>
              <a:rPr lang="nl-NL" sz="1600" dirty="0">
                <a:latin typeface="Comic Sans MS" panose="030F0702030302020204" pitchFamily="66" charset="0"/>
              </a:rPr>
              <a:t>Doordat Pierre onverwachts opgeroepen werd om mee te vechten, kunnen zijn vrouw en kinderen niet bij het afscheid aanwezig zijn. </a:t>
            </a:r>
          </a:p>
          <a:p>
            <a:r>
              <a:rPr lang="nl-NL" sz="1600" dirty="0">
                <a:latin typeface="Comic Sans MS" panose="030F0702030302020204" pitchFamily="66" charset="0"/>
              </a:rPr>
              <a:t>Zij zijn bij haar ouders in Zuid-Frankrijk.</a:t>
            </a:r>
          </a:p>
        </p:txBody>
      </p:sp>
      <p:sp>
        <p:nvSpPr>
          <p:cNvPr id="6" name="Pijl: rechts 5">
            <a:extLst>
              <a:ext uri="{FF2B5EF4-FFF2-40B4-BE49-F238E27FC236}">
                <a16:creationId xmlns:a16="http://schemas.microsoft.com/office/drawing/2014/main" id="{3C4ED22B-70A7-4A12-AE2C-A376565EE661}"/>
              </a:ext>
            </a:extLst>
          </p:cNvPr>
          <p:cNvSpPr/>
          <p:nvPr/>
        </p:nvSpPr>
        <p:spPr>
          <a:xfrm>
            <a:off x="9941859" y="6439230"/>
            <a:ext cx="2150615"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hlinkClick r:id="rId4" action="ppaction://hlinksldjump"/>
            <a:extLst>
              <a:ext uri="{FF2B5EF4-FFF2-40B4-BE49-F238E27FC236}">
                <a16:creationId xmlns:a16="http://schemas.microsoft.com/office/drawing/2014/main" id="{7CF1867C-699B-46DC-94EC-4A91A0EAEF1D}"/>
              </a:ext>
            </a:extLst>
          </p:cNvPr>
          <p:cNvSpPr txBox="1"/>
          <p:nvPr/>
        </p:nvSpPr>
        <p:spPr>
          <a:xfrm>
            <a:off x="9773920" y="6273225"/>
            <a:ext cx="2150615"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4123875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69CDF0A-9546-4C8B-ABD3-19B612A615B6}"/>
              </a:ext>
            </a:extLst>
          </p:cNvPr>
          <p:cNvPicPr>
            <a:picLocks noChangeAspect="1"/>
          </p:cNvPicPr>
          <p:nvPr/>
        </p:nvPicPr>
        <p:blipFill rotWithShape="1">
          <a:blip r:embed="rId2">
            <a:extLst>
              <a:ext uri="{28A0092B-C50C-407E-A947-70E740481C1C}">
                <a14:useLocalDpi xmlns:a14="http://schemas.microsoft.com/office/drawing/2010/main" val="0"/>
              </a:ext>
            </a:extLst>
          </a:blip>
          <a:srcRect t="13942" b="12602"/>
          <a:stretch/>
        </p:blipFill>
        <p:spPr>
          <a:xfrm>
            <a:off x="0" y="-833648"/>
            <a:ext cx="12192000" cy="8955672"/>
          </a:xfrm>
          <a:prstGeom prst="rect">
            <a:avLst/>
          </a:prstGeom>
        </p:spPr>
      </p:pic>
      <p:pic>
        <p:nvPicPr>
          <p:cNvPr id="7" name="Afbeelding 6">
            <a:extLst>
              <a:ext uri="{FF2B5EF4-FFF2-40B4-BE49-F238E27FC236}">
                <a16:creationId xmlns:a16="http://schemas.microsoft.com/office/drawing/2014/main" id="{5AC988E9-E010-4617-8ECB-02BB3E2F72E5}"/>
              </a:ext>
            </a:extLst>
          </p:cNvPr>
          <p:cNvPicPr>
            <a:picLocks noChangeAspect="1"/>
          </p:cNvPicPr>
          <p:nvPr/>
        </p:nvPicPr>
        <p:blipFill rotWithShape="1">
          <a:blip r:embed="rId3">
            <a:extLst>
              <a:ext uri="{28A0092B-C50C-407E-A947-70E740481C1C}">
                <a14:useLocalDpi xmlns:a14="http://schemas.microsoft.com/office/drawing/2010/main" val="0"/>
              </a:ext>
            </a:extLst>
          </a:blip>
          <a:srcRect l="16880" t="963" r="64194" b="43397"/>
          <a:stretch/>
        </p:blipFill>
        <p:spPr>
          <a:xfrm rot="344700">
            <a:off x="238944" y="600329"/>
            <a:ext cx="1680290" cy="2841016"/>
          </a:xfrm>
          <a:prstGeom prst="rect">
            <a:avLst/>
          </a:prstGeom>
        </p:spPr>
      </p:pic>
      <p:sp>
        <p:nvSpPr>
          <p:cNvPr id="8" name="Tekstvak 7">
            <a:extLst>
              <a:ext uri="{FF2B5EF4-FFF2-40B4-BE49-F238E27FC236}">
                <a16:creationId xmlns:a16="http://schemas.microsoft.com/office/drawing/2014/main" id="{1ED38B5E-6018-4ECD-BB60-08AA4CB7C3EC}"/>
              </a:ext>
            </a:extLst>
          </p:cNvPr>
          <p:cNvSpPr txBox="1"/>
          <p:nvPr/>
        </p:nvSpPr>
        <p:spPr>
          <a:xfrm>
            <a:off x="460524" y="788894"/>
            <a:ext cx="1237130" cy="738664"/>
          </a:xfrm>
          <a:prstGeom prst="rect">
            <a:avLst/>
          </a:prstGeom>
          <a:noFill/>
        </p:spPr>
        <p:txBody>
          <a:bodyPr wrap="square" rtlCol="0">
            <a:spAutoFit/>
          </a:bodyPr>
          <a:lstStyle/>
          <a:p>
            <a:pPr algn="ctr"/>
            <a:r>
              <a:rPr lang="nl-NL" sz="1400" dirty="0">
                <a:latin typeface="Lucida Handwriting" panose="03010101010101010101" pitchFamily="66" charset="0"/>
              </a:rPr>
              <a:t>Hoi, </a:t>
            </a:r>
          </a:p>
          <a:p>
            <a:pPr algn="ctr"/>
            <a:r>
              <a:rPr lang="nl-NL" sz="1400" dirty="0">
                <a:latin typeface="Lucida Handwriting" panose="03010101010101010101" pitchFamily="66" charset="0"/>
              </a:rPr>
              <a:t>Ik ben Jean!</a:t>
            </a:r>
          </a:p>
        </p:txBody>
      </p:sp>
      <p:pic>
        <p:nvPicPr>
          <p:cNvPr id="14" name="Afbeelding 13">
            <a:extLst>
              <a:ext uri="{FF2B5EF4-FFF2-40B4-BE49-F238E27FC236}">
                <a16:creationId xmlns:a16="http://schemas.microsoft.com/office/drawing/2014/main" id="{60F526D6-189E-47C3-A3CB-EB28841E9213}"/>
              </a:ext>
            </a:extLst>
          </p:cNvPr>
          <p:cNvPicPr>
            <a:picLocks noChangeAspect="1"/>
          </p:cNvPicPr>
          <p:nvPr/>
        </p:nvPicPr>
        <p:blipFill rotWithShape="1">
          <a:blip r:embed="rId4">
            <a:extLst>
              <a:ext uri="{28A0092B-C50C-407E-A947-70E740481C1C}">
                <a14:useLocalDpi xmlns:a14="http://schemas.microsoft.com/office/drawing/2010/main" val="0"/>
              </a:ext>
            </a:extLst>
          </a:blip>
          <a:srcRect l="23604" t="43397" r="48133" b="22180"/>
          <a:stretch/>
        </p:blipFill>
        <p:spPr>
          <a:xfrm>
            <a:off x="277905" y="1810239"/>
            <a:ext cx="2034989" cy="1425389"/>
          </a:xfrm>
          <a:prstGeom prst="rect">
            <a:avLst/>
          </a:prstGeom>
        </p:spPr>
      </p:pic>
      <p:sp>
        <p:nvSpPr>
          <p:cNvPr id="15" name="Tekstvak 14">
            <a:extLst>
              <a:ext uri="{FF2B5EF4-FFF2-40B4-BE49-F238E27FC236}">
                <a16:creationId xmlns:a16="http://schemas.microsoft.com/office/drawing/2014/main" id="{B4C3E853-70A1-4266-A70E-4D081E07D783}"/>
              </a:ext>
            </a:extLst>
          </p:cNvPr>
          <p:cNvSpPr txBox="1"/>
          <p:nvPr/>
        </p:nvSpPr>
        <p:spPr>
          <a:xfrm>
            <a:off x="175043" y="1979792"/>
            <a:ext cx="1956240" cy="461665"/>
          </a:xfrm>
          <a:prstGeom prst="rect">
            <a:avLst/>
          </a:prstGeom>
          <a:noFill/>
        </p:spPr>
        <p:txBody>
          <a:bodyPr wrap="square" rtlCol="0">
            <a:spAutoFit/>
          </a:bodyPr>
          <a:lstStyle/>
          <a:p>
            <a:pPr algn="ctr"/>
            <a:r>
              <a:rPr lang="nl-NL" sz="1200" dirty="0">
                <a:latin typeface="Lucida Handwriting" panose="03010101010101010101" pitchFamily="66" charset="0"/>
              </a:rPr>
              <a:t>Hoi Jean,</a:t>
            </a:r>
          </a:p>
          <a:p>
            <a:pPr algn="ctr"/>
            <a:r>
              <a:rPr lang="nl-NL" sz="1200" dirty="0">
                <a:latin typeface="Lucida Handwriting" panose="03010101010101010101" pitchFamily="66" charset="0"/>
              </a:rPr>
              <a:t>Ik ben Pierre!</a:t>
            </a:r>
          </a:p>
        </p:txBody>
      </p:sp>
      <p:sp>
        <p:nvSpPr>
          <p:cNvPr id="19" name="Pijl: rechts 18">
            <a:extLst>
              <a:ext uri="{FF2B5EF4-FFF2-40B4-BE49-F238E27FC236}">
                <a16:creationId xmlns:a16="http://schemas.microsoft.com/office/drawing/2014/main" id="{C576F861-4764-4594-A944-24A35AC23DC5}"/>
              </a:ext>
            </a:extLst>
          </p:cNvPr>
          <p:cNvSpPr/>
          <p:nvPr/>
        </p:nvSpPr>
        <p:spPr>
          <a:xfrm>
            <a:off x="9941859" y="6439230"/>
            <a:ext cx="2150615" cy="4001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hlinkClick r:id="rId5" action="ppaction://hlinksldjump"/>
            <a:extLst>
              <a:ext uri="{FF2B5EF4-FFF2-40B4-BE49-F238E27FC236}">
                <a16:creationId xmlns:a16="http://schemas.microsoft.com/office/drawing/2014/main" id="{C440E573-F2E5-46BB-9D6C-9E2BC6032C8C}"/>
              </a:ext>
            </a:extLst>
          </p:cNvPr>
          <p:cNvSpPr txBox="1"/>
          <p:nvPr/>
        </p:nvSpPr>
        <p:spPr>
          <a:xfrm>
            <a:off x="9773920" y="6273225"/>
            <a:ext cx="2150615" cy="584775"/>
          </a:xfrm>
          <a:prstGeom prst="rect">
            <a:avLst/>
          </a:prstGeom>
          <a:noFill/>
        </p:spPr>
        <p:txBody>
          <a:bodyPr wrap="square" rtlCol="0">
            <a:spAutoFit/>
          </a:bodyPr>
          <a:lstStyle/>
          <a:p>
            <a:r>
              <a:rPr lang="nl-NL" sz="3200" b="1" dirty="0">
                <a:ln>
                  <a:solidFill>
                    <a:sysClr val="windowText" lastClr="000000"/>
                  </a:solidFill>
                </a:ln>
                <a:solidFill>
                  <a:schemeClr val="bg1"/>
                </a:solidFill>
                <a:latin typeface="Comic Sans MS" panose="030F0702030302020204" pitchFamily="66" charset="0"/>
              </a:rPr>
              <a:t>Continue…</a:t>
            </a:r>
          </a:p>
        </p:txBody>
      </p:sp>
    </p:spTree>
    <p:extLst>
      <p:ext uri="{BB962C8B-B14F-4D97-AF65-F5344CB8AC3E}">
        <p14:creationId xmlns:p14="http://schemas.microsoft.com/office/powerpoint/2010/main" val="417074599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C10B2DDE304D4C80294D491C8A2F07" ma:contentTypeVersion="2" ma:contentTypeDescription="Een nieuw document maken." ma:contentTypeScope="" ma:versionID="8cdd6c80d89245b6158a77b7671b2be7">
  <xsd:schema xmlns:xsd="http://www.w3.org/2001/XMLSchema" xmlns:xs="http://www.w3.org/2001/XMLSchema" xmlns:p="http://schemas.microsoft.com/office/2006/metadata/properties" xmlns:ns2="8d0438c2-7545-42d6-8a93-3d8df203f42f" targetNamespace="http://schemas.microsoft.com/office/2006/metadata/properties" ma:root="true" ma:fieldsID="136f2d71bacd9d0236f50321808730fd" ns2:_="">
    <xsd:import namespace="8d0438c2-7545-42d6-8a93-3d8df203f42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0438c2-7545-42d6-8a93-3d8df203f4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89D706-EF14-414A-A978-D44BA1D52B0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6596819-BD02-4C8A-A756-2D3FAB1323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0438c2-7545-42d6-8a93-3d8df203f4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487F28-050F-4DDC-AF80-3FDCC1FA45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1810</Words>
  <Application>Microsoft Office PowerPoint</Application>
  <PresentationFormat>Breedbeeld</PresentationFormat>
  <Paragraphs>215</Paragraphs>
  <Slides>67</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67</vt:i4>
      </vt:variant>
    </vt:vector>
  </HeadingPairs>
  <TitlesOfParts>
    <vt:vector size="73" baseType="lpstr">
      <vt:lpstr>Arial</vt:lpstr>
      <vt:lpstr>Calibri</vt:lpstr>
      <vt:lpstr>Calibri Light</vt:lpstr>
      <vt:lpstr>Comic Sans MS</vt:lpstr>
      <vt:lpstr>Lucida Handwriting</vt:lpstr>
      <vt:lpstr>Kantoorthema</vt:lpstr>
      <vt:lpstr>Welkom JN2Ti</vt:lpstr>
      <vt:lpstr>Hoe werkt het?</vt:lpstr>
      <vt:lpstr>Oefenslide: Hoe wordt de Eerste Wereldoorlog ook wel eens genoemd?</vt:lpstr>
      <vt:lpstr>Je hebt niet goed geklikt, probeer het nog eens!</vt:lpstr>
      <vt:lpstr>Goed: De Grote Oorlog</vt:lpstr>
      <vt:lpstr>Fout: Je hebt het verkeerde antwoord gegeven, probeer het nog eens!</vt:lpstr>
      <vt:lpstr>PowerPoint-presentatie</vt:lpstr>
      <vt:lpstr>PowerPoint-presentatie</vt:lpstr>
      <vt:lpstr>PowerPoint-presentatie</vt:lpstr>
      <vt:lpstr>Pierre twijfelt, moet hij het gesprek aangaan met Jean? Of zal hij een aantekening maken in zijn notitieboekje?</vt:lpstr>
      <vt:lpstr>Wat denk je? Maakt Frankrijk een grote kans om de oorlog te winnen?</vt:lpstr>
      <vt:lpstr>Sterker dan Duitsland? Daar hebben we al eens eerder van verloren…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 Rodoe</dc:creator>
  <cp:lastModifiedBy>Ruud Klomp</cp:lastModifiedBy>
  <cp:revision>105</cp:revision>
  <dcterms:created xsi:type="dcterms:W3CDTF">2022-02-14T13:13:45Z</dcterms:created>
  <dcterms:modified xsi:type="dcterms:W3CDTF">2023-09-22T08:11:11Z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0x010100FAC10B2DDE304D4C80294D491C8A2F07</vt:lpwstr>
  </property>
</Properties>
</file>